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, Cecilia" userId="ae20ffb5-af56-4e9e-910f-b5c57eeea0ef" providerId="ADAL" clId="{EF26DB82-7924-42E0-AAB3-91A8C8FE8380}"/>
    <pc:docChg chg="undo custSel addSld modSld">
      <pc:chgData name="Go, Cecilia" userId="ae20ffb5-af56-4e9e-910f-b5c57eeea0ef" providerId="ADAL" clId="{EF26DB82-7924-42E0-AAB3-91A8C8FE8380}" dt="2020-10-09T13:18:39.183" v="352" actId="1076"/>
      <pc:docMkLst>
        <pc:docMk/>
      </pc:docMkLst>
      <pc:sldChg chg="modSp mod">
        <pc:chgData name="Go, Cecilia" userId="ae20ffb5-af56-4e9e-910f-b5c57eeea0ef" providerId="ADAL" clId="{EF26DB82-7924-42E0-AAB3-91A8C8FE8380}" dt="2020-10-09T13:18:39.183" v="352" actId="1076"/>
        <pc:sldMkLst>
          <pc:docMk/>
          <pc:sldMk cId="275433649" sldId="257"/>
        </pc:sldMkLst>
        <pc:spChg chg="mod">
          <ac:chgData name="Go, Cecilia" userId="ae20ffb5-af56-4e9e-910f-b5c57eeea0ef" providerId="ADAL" clId="{EF26DB82-7924-42E0-AAB3-91A8C8FE8380}" dt="2020-10-07T11:14:05.592" v="322" actId="1076"/>
          <ac:spMkLst>
            <pc:docMk/>
            <pc:sldMk cId="275433649" sldId="257"/>
            <ac:spMk id="41" creationId="{5862D3E0-48FD-4335-B825-6A32C82A0005}"/>
          </ac:spMkLst>
        </pc:spChg>
        <pc:spChg chg="mod">
          <ac:chgData name="Go, Cecilia" userId="ae20ffb5-af56-4e9e-910f-b5c57eeea0ef" providerId="ADAL" clId="{EF26DB82-7924-42E0-AAB3-91A8C8FE8380}" dt="2020-09-29T18:11:26.274" v="16" actId="1076"/>
          <ac:spMkLst>
            <pc:docMk/>
            <pc:sldMk cId="275433649" sldId="257"/>
            <ac:spMk id="43" creationId="{7872C8BD-E094-44CE-B0AF-B5D6DCC0AC43}"/>
          </ac:spMkLst>
        </pc:spChg>
        <pc:spChg chg="mod">
          <ac:chgData name="Go, Cecilia" userId="ae20ffb5-af56-4e9e-910f-b5c57eeea0ef" providerId="ADAL" clId="{EF26DB82-7924-42E0-AAB3-91A8C8FE8380}" dt="2020-09-29T18:11:19.129" v="14" actId="1076"/>
          <ac:spMkLst>
            <pc:docMk/>
            <pc:sldMk cId="275433649" sldId="257"/>
            <ac:spMk id="44" creationId="{9E5B6385-7B62-4A2F-93DD-B9C65B75CFA8}"/>
          </ac:spMkLst>
        </pc:spChg>
        <pc:spChg chg="mod">
          <ac:chgData name="Go, Cecilia" userId="ae20ffb5-af56-4e9e-910f-b5c57eeea0ef" providerId="ADAL" clId="{EF26DB82-7924-42E0-AAB3-91A8C8FE8380}" dt="2020-09-29T18:11:21.908" v="15" actId="1076"/>
          <ac:spMkLst>
            <pc:docMk/>
            <pc:sldMk cId="275433649" sldId="257"/>
            <ac:spMk id="45" creationId="{CB643EC6-78C2-4AA4-A02C-E2D3112B2819}"/>
          </ac:spMkLst>
        </pc:spChg>
        <pc:spChg chg="mod">
          <ac:chgData name="Go, Cecilia" userId="ae20ffb5-af56-4e9e-910f-b5c57eeea0ef" providerId="ADAL" clId="{EF26DB82-7924-42E0-AAB3-91A8C8FE8380}" dt="2020-10-09T13:12:23.382" v="338" actId="1076"/>
          <ac:spMkLst>
            <pc:docMk/>
            <pc:sldMk cId="275433649" sldId="257"/>
            <ac:spMk id="46" creationId="{46865144-B127-4D69-94C0-26538895ACB3}"/>
          </ac:spMkLst>
        </pc:spChg>
        <pc:spChg chg="mod">
          <ac:chgData name="Go, Cecilia" userId="ae20ffb5-af56-4e9e-910f-b5c57eeea0ef" providerId="ADAL" clId="{EF26DB82-7924-42E0-AAB3-91A8C8FE8380}" dt="2020-10-09T13:10:51.666" v="332" actId="13926"/>
          <ac:spMkLst>
            <pc:docMk/>
            <pc:sldMk cId="275433649" sldId="257"/>
            <ac:spMk id="47" creationId="{1D56262A-5240-4AC6-B676-33568B28C9EF}"/>
          </ac:spMkLst>
        </pc:spChg>
        <pc:spChg chg="mod">
          <ac:chgData name="Go, Cecilia" userId="ae20ffb5-af56-4e9e-910f-b5c57eeea0ef" providerId="ADAL" clId="{EF26DB82-7924-42E0-AAB3-91A8C8FE8380}" dt="2020-10-09T13:14:39.558" v="343" actId="1076"/>
          <ac:spMkLst>
            <pc:docMk/>
            <pc:sldMk cId="275433649" sldId="257"/>
            <ac:spMk id="48" creationId="{43DDFF60-EBAD-4144-9AE7-00B8F3D58A60}"/>
          </ac:spMkLst>
        </pc:spChg>
        <pc:spChg chg="mod">
          <ac:chgData name="Go, Cecilia" userId="ae20ffb5-af56-4e9e-910f-b5c57eeea0ef" providerId="ADAL" clId="{EF26DB82-7924-42E0-AAB3-91A8C8FE8380}" dt="2020-10-06T13:56:57.433" v="320" actId="1076"/>
          <ac:spMkLst>
            <pc:docMk/>
            <pc:sldMk cId="275433649" sldId="257"/>
            <ac:spMk id="49" creationId="{B0B98F26-5F94-421B-B233-C6BE08FFAC51}"/>
          </ac:spMkLst>
        </pc:spChg>
        <pc:spChg chg="mod">
          <ac:chgData name="Go, Cecilia" userId="ae20ffb5-af56-4e9e-910f-b5c57eeea0ef" providerId="ADAL" clId="{EF26DB82-7924-42E0-AAB3-91A8C8FE8380}" dt="2020-09-29T18:11:30.298" v="17" actId="1076"/>
          <ac:spMkLst>
            <pc:docMk/>
            <pc:sldMk cId="275433649" sldId="257"/>
            <ac:spMk id="50" creationId="{92A1BC31-A8CC-44C6-AE87-5D0F08CB4882}"/>
          </ac:spMkLst>
        </pc:spChg>
        <pc:spChg chg="mod">
          <ac:chgData name="Go, Cecilia" userId="ae20ffb5-af56-4e9e-910f-b5c57eeea0ef" providerId="ADAL" clId="{EF26DB82-7924-42E0-AAB3-91A8C8FE8380}" dt="2020-10-09T13:13:47.502" v="340" actId="1076"/>
          <ac:spMkLst>
            <pc:docMk/>
            <pc:sldMk cId="275433649" sldId="257"/>
            <ac:spMk id="51" creationId="{F2DCEB7F-001E-4DBE-9021-77C23DB97346}"/>
          </ac:spMkLst>
        </pc:spChg>
        <pc:spChg chg="mod">
          <ac:chgData name="Go, Cecilia" userId="ae20ffb5-af56-4e9e-910f-b5c57eeea0ef" providerId="ADAL" clId="{EF26DB82-7924-42E0-AAB3-91A8C8FE8380}" dt="2020-10-09T13:11:09.512" v="335" actId="13926"/>
          <ac:spMkLst>
            <pc:docMk/>
            <pc:sldMk cId="275433649" sldId="257"/>
            <ac:spMk id="52" creationId="{EAD7A978-6957-4F7F-9CEE-9C6D30EADC57}"/>
          </ac:spMkLst>
        </pc:spChg>
        <pc:spChg chg="mod">
          <ac:chgData name="Go, Cecilia" userId="ae20ffb5-af56-4e9e-910f-b5c57eeea0ef" providerId="ADAL" clId="{EF26DB82-7924-42E0-AAB3-91A8C8FE8380}" dt="2020-10-09T13:15:36.391" v="345" actId="1076"/>
          <ac:spMkLst>
            <pc:docMk/>
            <pc:sldMk cId="275433649" sldId="257"/>
            <ac:spMk id="53" creationId="{A8DD36BA-DD97-468A-A122-5C99C94A3D6C}"/>
          </ac:spMkLst>
        </pc:spChg>
        <pc:spChg chg="mod">
          <ac:chgData name="Go, Cecilia" userId="ae20ffb5-af56-4e9e-910f-b5c57eeea0ef" providerId="ADAL" clId="{EF26DB82-7924-42E0-AAB3-91A8C8FE8380}" dt="2020-10-09T13:16:35.269" v="348" actId="1076"/>
          <ac:spMkLst>
            <pc:docMk/>
            <pc:sldMk cId="275433649" sldId="257"/>
            <ac:spMk id="54" creationId="{2C2BC12D-CA3C-4756-9EC4-5B604CED49C6}"/>
          </ac:spMkLst>
        </pc:spChg>
        <pc:spChg chg="mod">
          <ac:chgData name="Go, Cecilia" userId="ae20ffb5-af56-4e9e-910f-b5c57eeea0ef" providerId="ADAL" clId="{EF26DB82-7924-42E0-AAB3-91A8C8FE8380}" dt="2020-10-09T13:16:52.400" v="349" actId="1076"/>
          <ac:spMkLst>
            <pc:docMk/>
            <pc:sldMk cId="275433649" sldId="257"/>
            <ac:spMk id="55" creationId="{AFCCBCF1-765D-4AB7-9ECC-2AEAB2C8D308}"/>
          </ac:spMkLst>
        </pc:spChg>
        <pc:spChg chg="mod">
          <ac:chgData name="Go, Cecilia" userId="ae20ffb5-af56-4e9e-910f-b5c57eeea0ef" providerId="ADAL" clId="{EF26DB82-7924-42E0-AAB3-91A8C8FE8380}" dt="2020-10-09T13:14:23.637" v="342" actId="1076"/>
          <ac:spMkLst>
            <pc:docMk/>
            <pc:sldMk cId="275433649" sldId="257"/>
            <ac:spMk id="56" creationId="{B8B597D1-C252-4146-9DBD-29CA53B57D40}"/>
          </ac:spMkLst>
        </pc:spChg>
        <pc:spChg chg="mod">
          <ac:chgData name="Go, Cecilia" userId="ae20ffb5-af56-4e9e-910f-b5c57eeea0ef" providerId="ADAL" clId="{EF26DB82-7924-42E0-AAB3-91A8C8FE8380}" dt="2020-10-09T13:10:42.880" v="330" actId="13926"/>
          <ac:spMkLst>
            <pc:docMk/>
            <pc:sldMk cId="275433649" sldId="257"/>
            <ac:spMk id="57" creationId="{13735B7D-52E6-4999-8603-4422318EFD2A}"/>
          </ac:spMkLst>
        </pc:spChg>
        <pc:spChg chg="mod">
          <ac:chgData name="Go, Cecilia" userId="ae20ffb5-af56-4e9e-910f-b5c57eeea0ef" providerId="ADAL" clId="{EF26DB82-7924-42E0-AAB3-91A8C8FE8380}" dt="2020-10-09T13:18:37.382" v="351" actId="1076"/>
          <ac:spMkLst>
            <pc:docMk/>
            <pc:sldMk cId="275433649" sldId="257"/>
            <ac:spMk id="62" creationId="{7D0398E0-0AF5-4EF8-A9EF-5DBBDC12DDA7}"/>
          </ac:spMkLst>
        </pc:spChg>
        <pc:picChg chg="mod">
          <ac:chgData name="Go, Cecilia" userId="ae20ffb5-af56-4e9e-910f-b5c57eeea0ef" providerId="ADAL" clId="{EF26DB82-7924-42E0-AAB3-91A8C8FE8380}" dt="2020-10-09T13:18:39.183" v="352" actId="1076"/>
          <ac:picMkLst>
            <pc:docMk/>
            <pc:sldMk cId="275433649" sldId="257"/>
            <ac:picMk id="37" creationId="{473ED9D3-6434-43AD-BD23-EAE23880F60B}"/>
          </ac:picMkLst>
        </pc:picChg>
      </pc:sldChg>
      <pc:sldChg chg="modSp new mod">
        <pc:chgData name="Go, Cecilia" userId="ae20ffb5-af56-4e9e-910f-b5c57eeea0ef" providerId="ADAL" clId="{EF26DB82-7924-42E0-AAB3-91A8C8FE8380}" dt="2020-09-29T19:13:06.680" v="318" actId="20577"/>
        <pc:sldMkLst>
          <pc:docMk/>
          <pc:sldMk cId="2574642440" sldId="258"/>
        </pc:sldMkLst>
        <pc:spChg chg="mod">
          <ac:chgData name="Go, Cecilia" userId="ae20ffb5-af56-4e9e-910f-b5c57eeea0ef" providerId="ADAL" clId="{EF26DB82-7924-42E0-AAB3-91A8C8FE8380}" dt="2020-09-29T19:13:06.680" v="318" actId="20577"/>
          <ac:spMkLst>
            <pc:docMk/>
            <pc:sldMk cId="2574642440" sldId="258"/>
            <ac:spMk id="2" creationId="{92F8F534-3618-4406-9BB4-A75287E9AEEB}"/>
          </ac:spMkLst>
        </pc:spChg>
        <pc:spChg chg="mod">
          <ac:chgData name="Go, Cecilia" userId="ae20ffb5-af56-4e9e-910f-b5c57eeea0ef" providerId="ADAL" clId="{EF26DB82-7924-42E0-AAB3-91A8C8FE8380}" dt="2020-09-29T19:10:41.643" v="286" actId="27636"/>
          <ac:spMkLst>
            <pc:docMk/>
            <pc:sldMk cId="2574642440" sldId="258"/>
            <ac:spMk id="3" creationId="{D5CAD849-525D-43FC-B0A9-C61AE63EF3B7}"/>
          </ac:spMkLst>
        </pc:spChg>
      </pc:sldChg>
    </pc:docChg>
  </pc:docChgLst>
  <pc:docChgLst>
    <pc:chgData name="Go, Cecilia" userId="ae20ffb5-af56-4e9e-910f-b5c57eeea0ef" providerId="ADAL" clId="{7CEE6AE0-C8BE-4C4A-97B8-D6B200314966}"/>
    <pc:docChg chg="modSld">
      <pc:chgData name="Go, Cecilia" userId="ae20ffb5-af56-4e9e-910f-b5c57eeea0ef" providerId="ADAL" clId="{7CEE6AE0-C8BE-4C4A-97B8-D6B200314966}" dt="2024-03-05T19:45:57.935" v="3" actId="1076"/>
      <pc:docMkLst>
        <pc:docMk/>
      </pc:docMkLst>
      <pc:sldChg chg="modSp mod">
        <pc:chgData name="Go, Cecilia" userId="ae20ffb5-af56-4e9e-910f-b5c57eeea0ef" providerId="ADAL" clId="{7CEE6AE0-C8BE-4C4A-97B8-D6B200314966}" dt="2024-03-05T19:45:57.935" v="3" actId="1076"/>
        <pc:sldMkLst>
          <pc:docMk/>
          <pc:sldMk cId="275433649" sldId="257"/>
        </pc:sldMkLst>
        <pc:spChg chg="mod">
          <ac:chgData name="Go, Cecilia" userId="ae20ffb5-af56-4e9e-910f-b5c57eeea0ef" providerId="ADAL" clId="{7CEE6AE0-C8BE-4C4A-97B8-D6B200314966}" dt="2024-03-05T19:45:55.427" v="2" actId="1076"/>
          <ac:spMkLst>
            <pc:docMk/>
            <pc:sldMk cId="275433649" sldId="257"/>
            <ac:spMk id="49" creationId="{B0B98F26-5F94-421B-B233-C6BE08FFAC51}"/>
          </ac:spMkLst>
        </pc:spChg>
        <pc:spChg chg="mod">
          <ac:chgData name="Go, Cecilia" userId="ae20ffb5-af56-4e9e-910f-b5c57eeea0ef" providerId="ADAL" clId="{7CEE6AE0-C8BE-4C4A-97B8-D6B200314966}" dt="2024-03-05T19:45:57.935" v="3" actId="1076"/>
          <ac:spMkLst>
            <pc:docMk/>
            <pc:sldMk cId="275433649" sldId="257"/>
            <ac:spMk id="53" creationId="{A8DD36BA-DD97-468A-A122-5C99C94A3D6C}"/>
          </ac:spMkLst>
        </pc:spChg>
        <pc:spChg chg="mod">
          <ac:chgData name="Go, Cecilia" userId="ae20ffb5-af56-4e9e-910f-b5c57eeea0ef" providerId="ADAL" clId="{7CEE6AE0-C8BE-4C4A-97B8-D6B200314966}" dt="2024-03-05T19:45:48.359" v="0" actId="1076"/>
          <ac:spMkLst>
            <pc:docMk/>
            <pc:sldMk cId="275433649" sldId="257"/>
            <ac:spMk id="58" creationId="{78ED6551-10CF-4D38-8BCE-497DFD473D0D}"/>
          </ac:spMkLst>
        </pc:spChg>
        <pc:spChg chg="mod">
          <ac:chgData name="Go, Cecilia" userId="ae20ffb5-af56-4e9e-910f-b5c57eeea0ef" providerId="ADAL" clId="{7CEE6AE0-C8BE-4C4A-97B8-D6B200314966}" dt="2024-03-05T19:45:52.232" v="1" actId="1076"/>
          <ac:spMkLst>
            <pc:docMk/>
            <pc:sldMk cId="275433649" sldId="257"/>
            <ac:spMk id="59" creationId="{2A38376E-DABF-4681-BDF5-694894F523D6}"/>
          </ac:spMkLst>
        </pc:spChg>
      </pc:sldChg>
    </pc:docChg>
  </pc:docChgLst>
  <pc:docChgLst>
    <pc:chgData name="Go, Cecilia" userId="ae20ffb5-af56-4e9e-910f-b5c57eeea0ef" providerId="ADAL" clId="{AFC31E81-FB0D-4DBF-A653-C425A12A5D6B}"/>
    <pc:docChg chg="custSel modSld">
      <pc:chgData name="Go, Cecilia" userId="ae20ffb5-af56-4e9e-910f-b5c57eeea0ef" providerId="ADAL" clId="{AFC31E81-FB0D-4DBF-A653-C425A12A5D6B}" dt="2020-12-14T18:05:20.976" v="17" actId="1076"/>
      <pc:docMkLst>
        <pc:docMk/>
      </pc:docMkLst>
      <pc:sldChg chg="delSp modSp mod">
        <pc:chgData name="Go, Cecilia" userId="ae20ffb5-af56-4e9e-910f-b5c57eeea0ef" providerId="ADAL" clId="{AFC31E81-FB0D-4DBF-A653-C425A12A5D6B}" dt="2020-12-14T18:05:20.976" v="17" actId="1076"/>
        <pc:sldMkLst>
          <pc:docMk/>
          <pc:sldMk cId="275433649" sldId="257"/>
        </pc:sldMkLst>
        <pc:spChg chg="mod">
          <ac:chgData name="Go, Cecilia" userId="ae20ffb5-af56-4e9e-910f-b5c57eeea0ef" providerId="ADAL" clId="{AFC31E81-FB0D-4DBF-A653-C425A12A5D6B}" dt="2020-12-14T18:04:03.100" v="0" actId="1076"/>
          <ac:spMkLst>
            <pc:docMk/>
            <pc:sldMk cId="275433649" sldId="257"/>
            <ac:spMk id="46" creationId="{46865144-B127-4D69-94C0-26538895ACB3}"/>
          </ac:spMkLst>
        </pc:spChg>
        <pc:spChg chg="mod">
          <ac:chgData name="Go, Cecilia" userId="ae20ffb5-af56-4e9e-910f-b5c57eeea0ef" providerId="ADAL" clId="{AFC31E81-FB0D-4DBF-A653-C425A12A5D6B}" dt="2020-12-14T18:04:18.483" v="5" actId="1076"/>
          <ac:spMkLst>
            <pc:docMk/>
            <pc:sldMk cId="275433649" sldId="257"/>
            <ac:spMk id="48" creationId="{43DDFF60-EBAD-4144-9AE7-00B8F3D58A60}"/>
          </ac:spMkLst>
        </pc:spChg>
        <pc:spChg chg="mod">
          <ac:chgData name="Go, Cecilia" userId="ae20ffb5-af56-4e9e-910f-b5c57eeea0ef" providerId="ADAL" clId="{AFC31E81-FB0D-4DBF-A653-C425A12A5D6B}" dt="2020-12-14T18:04:15.351" v="4" actId="1076"/>
          <ac:spMkLst>
            <pc:docMk/>
            <pc:sldMk cId="275433649" sldId="257"/>
            <ac:spMk id="51" creationId="{F2DCEB7F-001E-4DBE-9021-77C23DB97346}"/>
          </ac:spMkLst>
        </pc:spChg>
        <pc:spChg chg="mod">
          <ac:chgData name="Go, Cecilia" userId="ae20ffb5-af56-4e9e-910f-b5c57eeea0ef" providerId="ADAL" clId="{AFC31E81-FB0D-4DBF-A653-C425A12A5D6B}" dt="2020-12-14T18:04:41.152" v="11" actId="1076"/>
          <ac:spMkLst>
            <pc:docMk/>
            <pc:sldMk cId="275433649" sldId="257"/>
            <ac:spMk id="53" creationId="{A8DD36BA-DD97-468A-A122-5C99C94A3D6C}"/>
          </ac:spMkLst>
        </pc:spChg>
        <pc:spChg chg="mod">
          <ac:chgData name="Go, Cecilia" userId="ae20ffb5-af56-4e9e-910f-b5c57eeea0ef" providerId="ADAL" clId="{AFC31E81-FB0D-4DBF-A653-C425A12A5D6B}" dt="2020-12-14T18:04:25.081" v="7" actId="1076"/>
          <ac:spMkLst>
            <pc:docMk/>
            <pc:sldMk cId="275433649" sldId="257"/>
            <ac:spMk id="54" creationId="{2C2BC12D-CA3C-4756-9EC4-5B604CED49C6}"/>
          </ac:spMkLst>
        </pc:spChg>
        <pc:spChg chg="mod">
          <ac:chgData name="Go, Cecilia" userId="ae20ffb5-af56-4e9e-910f-b5c57eeea0ef" providerId="ADAL" clId="{AFC31E81-FB0D-4DBF-A653-C425A12A5D6B}" dt="2020-12-14T18:04:05.516" v="1" actId="1076"/>
          <ac:spMkLst>
            <pc:docMk/>
            <pc:sldMk cId="275433649" sldId="257"/>
            <ac:spMk id="55" creationId="{AFCCBCF1-765D-4AB7-9ECC-2AEAB2C8D308}"/>
          </ac:spMkLst>
        </pc:spChg>
        <pc:spChg chg="mod">
          <ac:chgData name="Go, Cecilia" userId="ae20ffb5-af56-4e9e-910f-b5c57eeea0ef" providerId="ADAL" clId="{AFC31E81-FB0D-4DBF-A653-C425A12A5D6B}" dt="2020-12-14T18:04:21.545" v="6" actId="1076"/>
          <ac:spMkLst>
            <pc:docMk/>
            <pc:sldMk cId="275433649" sldId="257"/>
            <ac:spMk id="56" creationId="{B8B597D1-C252-4146-9DBD-29CA53B57D40}"/>
          </ac:spMkLst>
        </pc:spChg>
        <pc:spChg chg="mod">
          <ac:chgData name="Go, Cecilia" userId="ae20ffb5-af56-4e9e-910f-b5c57eeea0ef" providerId="ADAL" clId="{AFC31E81-FB0D-4DBF-A653-C425A12A5D6B}" dt="2020-12-14T18:04:07.501" v="2" actId="1076"/>
          <ac:spMkLst>
            <pc:docMk/>
            <pc:sldMk cId="275433649" sldId="257"/>
            <ac:spMk id="58" creationId="{78ED6551-10CF-4D38-8BCE-497DFD473D0D}"/>
          </ac:spMkLst>
        </pc:spChg>
        <pc:spChg chg="mod">
          <ac:chgData name="Go, Cecilia" userId="ae20ffb5-af56-4e9e-910f-b5c57eeea0ef" providerId="ADAL" clId="{AFC31E81-FB0D-4DBF-A653-C425A12A5D6B}" dt="2020-12-14T18:04:09.958" v="3" actId="1076"/>
          <ac:spMkLst>
            <pc:docMk/>
            <pc:sldMk cId="275433649" sldId="257"/>
            <ac:spMk id="59" creationId="{2A38376E-DABF-4681-BDF5-694894F523D6}"/>
          </ac:spMkLst>
        </pc:spChg>
        <pc:spChg chg="mod">
          <ac:chgData name="Go, Cecilia" userId="ae20ffb5-af56-4e9e-910f-b5c57eeea0ef" providerId="ADAL" clId="{AFC31E81-FB0D-4DBF-A653-C425A12A5D6B}" dt="2020-12-14T18:04:37.529" v="9" actId="1076"/>
          <ac:spMkLst>
            <pc:docMk/>
            <pc:sldMk cId="275433649" sldId="257"/>
            <ac:spMk id="60" creationId="{674E1994-7DEB-4303-B169-949E9E8F0961}"/>
          </ac:spMkLst>
        </pc:spChg>
        <pc:spChg chg="mod">
          <ac:chgData name="Go, Cecilia" userId="ae20ffb5-af56-4e9e-910f-b5c57eeea0ef" providerId="ADAL" clId="{AFC31E81-FB0D-4DBF-A653-C425A12A5D6B}" dt="2020-12-14T18:05:20.976" v="17" actId="1076"/>
          <ac:spMkLst>
            <pc:docMk/>
            <pc:sldMk cId="275433649" sldId="257"/>
            <ac:spMk id="61" creationId="{548A64F9-D659-4514-AAE7-E6B61D535241}"/>
          </ac:spMkLst>
        </pc:spChg>
        <pc:spChg chg="mod">
          <ac:chgData name="Go, Cecilia" userId="ae20ffb5-af56-4e9e-910f-b5c57eeea0ef" providerId="ADAL" clId="{AFC31E81-FB0D-4DBF-A653-C425A12A5D6B}" dt="2020-12-14T18:04:34.048" v="8" actId="1076"/>
          <ac:spMkLst>
            <pc:docMk/>
            <pc:sldMk cId="275433649" sldId="257"/>
            <ac:spMk id="62" creationId="{7D0398E0-0AF5-4EF8-A9EF-5DBBDC12DDA7}"/>
          </ac:spMkLst>
        </pc:spChg>
        <pc:spChg chg="del mod">
          <ac:chgData name="Go, Cecilia" userId="ae20ffb5-af56-4e9e-910f-b5c57eeea0ef" providerId="ADAL" clId="{AFC31E81-FB0D-4DBF-A653-C425A12A5D6B}" dt="2020-12-14T18:05:05.679" v="13" actId="478"/>
          <ac:spMkLst>
            <pc:docMk/>
            <pc:sldMk cId="275433649" sldId="257"/>
            <ac:spMk id="63" creationId="{AAE4E47A-752E-4DA3-AFDC-D1342CA4CDBF}"/>
          </ac:spMkLst>
        </pc:spChg>
        <pc:spChg chg="del">
          <ac:chgData name="Go, Cecilia" userId="ae20ffb5-af56-4e9e-910f-b5c57eeea0ef" providerId="ADAL" clId="{AFC31E81-FB0D-4DBF-A653-C425A12A5D6B}" dt="2020-12-14T18:05:08.108" v="14" actId="478"/>
          <ac:spMkLst>
            <pc:docMk/>
            <pc:sldMk cId="275433649" sldId="257"/>
            <ac:spMk id="64" creationId="{06AAAEAD-BEB8-4B01-BA74-3CDC0E27CF84}"/>
          </ac:spMkLst>
        </pc:spChg>
        <pc:spChg chg="del">
          <ac:chgData name="Go, Cecilia" userId="ae20ffb5-af56-4e9e-910f-b5c57eeea0ef" providerId="ADAL" clId="{AFC31E81-FB0D-4DBF-A653-C425A12A5D6B}" dt="2020-12-14T18:05:11.285" v="15" actId="478"/>
          <ac:spMkLst>
            <pc:docMk/>
            <pc:sldMk cId="275433649" sldId="257"/>
            <ac:spMk id="65" creationId="{A0DA3E3D-5873-46C3-A116-414476FA8A99}"/>
          </ac:spMkLst>
        </pc:spChg>
        <pc:spChg chg="del">
          <ac:chgData name="Go, Cecilia" userId="ae20ffb5-af56-4e9e-910f-b5c57eeea0ef" providerId="ADAL" clId="{AFC31E81-FB0D-4DBF-A653-C425A12A5D6B}" dt="2020-12-14T18:05:13.866" v="16" actId="478"/>
          <ac:spMkLst>
            <pc:docMk/>
            <pc:sldMk cId="275433649" sldId="257"/>
            <ac:spMk id="66" creationId="{8CE057E4-65C3-4FF4-B3E4-7635C38FE501}"/>
          </ac:spMkLst>
        </pc:spChg>
      </pc:sldChg>
    </pc:docChg>
  </pc:docChgLst>
  <pc:docChgLst>
    <pc:chgData name="Go, Cecilia" userId="ae20ffb5-af56-4e9e-910f-b5c57eeea0ef" providerId="ADAL" clId="{05513BCC-9D2A-4D54-8504-231994C90FDE}"/>
    <pc:docChg chg="custSel modSld">
      <pc:chgData name="Go, Cecilia" userId="ae20ffb5-af56-4e9e-910f-b5c57eeea0ef" providerId="ADAL" clId="{05513BCC-9D2A-4D54-8504-231994C90FDE}" dt="2021-09-23T13:21:30.160" v="3" actId="14100"/>
      <pc:docMkLst>
        <pc:docMk/>
      </pc:docMkLst>
      <pc:sldChg chg="delSp modSp mod">
        <pc:chgData name="Go, Cecilia" userId="ae20ffb5-af56-4e9e-910f-b5c57eeea0ef" providerId="ADAL" clId="{05513BCC-9D2A-4D54-8504-231994C90FDE}" dt="2021-09-23T13:21:30.160" v="3" actId="14100"/>
        <pc:sldMkLst>
          <pc:docMk/>
          <pc:sldMk cId="275433649" sldId="257"/>
        </pc:sldMkLst>
        <pc:spChg chg="mod">
          <ac:chgData name="Go, Cecilia" userId="ae20ffb5-af56-4e9e-910f-b5c57eeea0ef" providerId="ADAL" clId="{05513BCC-9D2A-4D54-8504-231994C90FDE}" dt="2021-09-23T13:21:30.160" v="3" actId="14100"/>
          <ac:spMkLst>
            <pc:docMk/>
            <pc:sldMk cId="275433649" sldId="257"/>
            <ac:spMk id="38" creationId="{BE3EE82F-9805-40F6-B5D2-D5CEA61E4D79}"/>
          </ac:spMkLst>
        </pc:spChg>
        <pc:spChg chg="mod">
          <ac:chgData name="Go, Cecilia" userId="ae20ffb5-af56-4e9e-910f-b5c57eeea0ef" providerId="ADAL" clId="{05513BCC-9D2A-4D54-8504-231994C90FDE}" dt="2021-09-23T13:21:22.466" v="1" actId="1076"/>
          <ac:spMkLst>
            <pc:docMk/>
            <pc:sldMk cId="275433649" sldId="257"/>
            <ac:spMk id="39" creationId="{464C2E0F-1348-4472-BC2E-5D9172C71B32}"/>
          </ac:spMkLst>
        </pc:spChg>
        <pc:spChg chg="mod">
          <ac:chgData name="Go, Cecilia" userId="ae20ffb5-af56-4e9e-910f-b5c57eeea0ef" providerId="ADAL" clId="{05513BCC-9D2A-4D54-8504-231994C90FDE}" dt="2021-09-23T13:21:24.833" v="2" actId="1076"/>
          <ac:spMkLst>
            <pc:docMk/>
            <pc:sldMk cId="275433649" sldId="257"/>
            <ac:spMk id="40" creationId="{F8147E00-D985-47B7-B195-EA92AE914CE7}"/>
          </ac:spMkLst>
        </pc:spChg>
        <pc:spChg chg="del">
          <ac:chgData name="Go, Cecilia" userId="ae20ffb5-af56-4e9e-910f-b5c57eeea0ef" providerId="ADAL" clId="{05513BCC-9D2A-4D54-8504-231994C90FDE}" dt="2021-09-17T18:56:57.446" v="0" actId="478"/>
          <ac:spMkLst>
            <pc:docMk/>
            <pc:sldMk cId="275433649" sldId="257"/>
            <ac:spMk id="67" creationId="{CD257222-B97A-4BE5-BEA8-2BF5A39A2C2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AC601-4190-4743-A880-0998D57BE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694A21-589A-4067-B558-62E654658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11AC5-43D2-4004-B332-C3593D5DA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01A8-816C-4CEF-A571-97997189D27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9EBD4-208F-460D-BB8E-C63D0EEC5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FBCD6-F913-42D6-B32A-D23AE1F75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57B5-F686-4321-AE7B-351F26C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9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34DC9-3CBA-433C-8968-E7CC5CAF2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948D4-DB7E-4B6E-B2D5-98F92CACE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D00D8-6AB2-41D5-ACF9-5E5CC729A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01A8-816C-4CEF-A571-97997189D27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DBA37-920C-4936-AE01-F7DE42C3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76E6A-6161-4C2B-B53B-85F64A5EF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57B5-F686-4321-AE7B-351F26C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9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C03456-66D1-4330-8E24-7E62116AE4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7036D2-A9C2-41EB-B76F-EC0E19A88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3F216-6FD3-4F8A-9382-B2545CE80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01A8-816C-4CEF-A571-97997189D27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7BBFA-A837-4060-8F9F-C94F7D52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357F8-F765-4D60-A1F5-BDD665F0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57B5-F686-4321-AE7B-351F26C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4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B5850-2D0F-4964-9482-6D6B531DD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0AF13-5E9D-41A2-83BF-BA345D9E5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9FABB-F45F-492F-B73A-64DEB887E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01A8-816C-4CEF-A571-97997189D27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42995-FC89-4A47-A34E-737807D31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2EED8-C28E-4972-B2CC-A6982B1E9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57B5-F686-4321-AE7B-351F26C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3CB5F-0A56-48BF-9E32-915C0DF2E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BABEE-F412-4129-8BF1-E5F603818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DA120-E867-42C2-9B3D-AD5F5189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01A8-816C-4CEF-A571-97997189D27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D3117-E46F-4CF4-BCDF-C6E91042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CCD17-9F1B-4691-A52D-488B9D0ED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57B5-F686-4321-AE7B-351F26C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2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7E65-AE73-4B66-B3EC-FEC60B86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0BD18-B796-4840-9626-7DD77506E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1E811-E267-426E-A20F-5B5FB80E2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AA14C-1650-4239-9C06-534F5052A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01A8-816C-4CEF-A571-97997189D27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8E7CA-1190-4C69-B39D-D30228CF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B85C0-AF8B-4890-BCD4-149AE9699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57B5-F686-4321-AE7B-351F26C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5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3833-9F25-490F-89BA-0F1DA391B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D503F-9458-4EBE-956D-538BCAAFB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3DDF0-369F-4B2B-88BF-02E50B203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3A8AA3-D785-495A-ABD7-3FCD2AB4D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8D2A05-DE74-4AC7-87CB-268207FB4D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20844-3C63-4F20-B1D8-010B9F937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01A8-816C-4CEF-A571-97997189D27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71DBF3-D389-4D23-9EFD-DCC3958F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07FDF6-9C9E-4AE6-AB4A-B6DED79C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57B5-F686-4321-AE7B-351F26C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2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AA309-F7AC-41BE-B843-9E1E99167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D201B7-16D1-4293-9A3B-D22C7017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01A8-816C-4CEF-A571-97997189D27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0C9BF-9704-4125-B009-712D44C62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6965B-8806-4738-840A-41464BDBE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57B5-F686-4321-AE7B-351F26C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6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00661A-B135-4BFB-B914-A3F65222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01A8-816C-4CEF-A571-97997189D27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3E7D80-DE10-4661-BA69-E4795FA5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16FE8-453D-4FDF-A7E1-A2EB7331F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57B5-F686-4321-AE7B-351F26C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8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82CA8-7FC2-4048-8D5D-950644BAD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FAD5-2902-449E-AC2B-A426AB83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7611B-7672-48AE-A603-0AB9E6A9D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78FB6-381E-4774-AD3C-4BBD28AA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01A8-816C-4CEF-A571-97997189D27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81AF9-6148-4221-BB96-D523DACC8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737BD-83C1-4F03-A153-037A0C315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57B5-F686-4321-AE7B-351F26C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F0DB-6AC2-41F9-9EE9-1923B4D50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50A87D-1BB9-4139-BAAD-A670816A9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C9EEE1-A241-49C2-A035-79B961D03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B2E867-E7E3-450C-BA3C-67F4C7BE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01A8-816C-4CEF-A571-97997189D27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FCD0E-6AC7-420F-9E98-7BCE88565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FE90A-4509-4CC5-A065-6155E1AE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57B5-F686-4321-AE7B-351F26C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0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AFF104-62C7-4693-B8C2-D538A2939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B8798-AFC6-4582-9817-BC4860E23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6B30F-B82B-47BA-ABE1-821A5FA0D5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401A8-816C-4CEF-A571-97997189D27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69B07-E16D-45CD-86E3-BBA9CD5F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FF377-D7BF-465B-9574-09F3C60FE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657B5-F686-4321-AE7B-351F26C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6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473ED9D3-6434-43AD-BD23-EAE23880F6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775" y="61418"/>
            <a:ext cx="9126503" cy="6803726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BE3EE82F-9805-40F6-B5D2-D5CEA61E4D79}"/>
              </a:ext>
            </a:extLst>
          </p:cNvPr>
          <p:cNvSpPr txBox="1"/>
          <p:nvPr/>
        </p:nvSpPr>
        <p:spPr>
          <a:xfrm>
            <a:off x="1613799" y="695074"/>
            <a:ext cx="1664687" cy="9161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 algn="ctr"/>
            <a:endParaRPr lang="en-US" sz="1600" dirty="0">
              <a:latin typeface="KG What the Teacher Wants" panose="02000000000000000000" pitchFamily="2" charset="0"/>
            </a:endParaRPr>
          </a:p>
          <a:p>
            <a:pPr algn="ctr"/>
            <a:r>
              <a:rPr lang="en-US" sz="4000" b="1" dirty="0">
                <a:cs typeface="Times New Roman" panose="02020603050405020304" pitchFamily="18" charset="0"/>
              </a:rPr>
              <a:t>ă CVC</a:t>
            </a:r>
            <a:endParaRPr lang="en-US" sz="40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64C2E0F-1348-4472-BC2E-5D9172C71B32}"/>
              </a:ext>
            </a:extLst>
          </p:cNvPr>
          <p:cNvSpPr txBox="1"/>
          <p:nvPr/>
        </p:nvSpPr>
        <p:spPr>
          <a:xfrm>
            <a:off x="3327834" y="695074"/>
            <a:ext cx="1758035" cy="95549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b="1" dirty="0">
                <a:cs typeface="Times New Roman" panose="02020603050405020304" pitchFamily="18" charset="0"/>
              </a:rPr>
              <a:t>ā </a:t>
            </a:r>
            <a:r>
              <a:rPr lang="en-US" sz="4000" b="1" dirty="0" err="1">
                <a:cs typeface="Times New Roman" panose="02020603050405020304" pitchFamily="18" charset="0"/>
              </a:rPr>
              <a:t>CVCe</a:t>
            </a:r>
            <a:endParaRPr lang="en-US" sz="40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8147E00-D985-47B7-B195-EA92AE914CE7}"/>
              </a:ext>
            </a:extLst>
          </p:cNvPr>
          <p:cNvSpPr txBox="1"/>
          <p:nvPr/>
        </p:nvSpPr>
        <p:spPr>
          <a:xfrm>
            <a:off x="5113957" y="695074"/>
            <a:ext cx="1714035" cy="96464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b="1" dirty="0">
                <a:cs typeface="Times New Roman" panose="02020603050405020304" pitchFamily="18" charset="0"/>
              </a:rPr>
              <a:t>ā CVVC</a:t>
            </a:r>
            <a:endParaRPr lang="en-US" sz="40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862D3E0-48FD-4335-B825-6A32C82A0005}"/>
              </a:ext>
            </a:extLst>
          </p:cNvPr>
          <p:cNvSpPr txBox="1"/>
          <p:nvPr/>
        </p:nvSpPr>
        <p:spPr>
          <a:xfrm>
            <a:off x="6898014" y="695074"/>
            <a:ext cx="1738416" cy="9554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3200" b="1" i="1" dirty="0"/>
              <a:t>Oddball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97DCA4-C933-47F7-A78E-71D22A123F49}"/>
              </a:ext>
            </a:extLst>
          </p:cNvPr>
          <p:cNvSpPr txBox="1"/>
          <p:nvPr/>
        </p:nvSpPr>
        <p:spPr>
          <a:xfrm>
            <a:off x="8678058" y="675860"/>
            <a:ext cx="1696787" cy="9747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/>
              <a:t>Sort 13</a:t>
            </a:r>
          </a:p>
          <a:p>
            <a:pPr algn="ctr"/>
            <a:r>
              <a:rPr lang="en-US" dirty="0"/>
              <a:t>Short –a</a:t>
            </a:r>
          </a:p>
          <a:p>
            <a:pPr algn="ctr"/>
            <a:r>
              <a:rPr lang="en-US" dirty="0"/>
              <a:t>Long -a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872C8BD-E094-44CE-B0AF-B5D6DCC0AC43}"/>
              </a:ext>
            </a:extLst>
          </p:cNvPr>
          <p:cNvSpPr txBox="1"/>
          <p:nvPr/>
        </p:nvSpPr>
        <p:spPr>
          <a:xfrm>
            <a:off x="10330329" y="2361619"/>
            <a:ext cx="1714034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place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E5B6385-7B62-4A2F-93DD-B9C65B75CFA8}"/>
              </a:ext>
            </a:extLst>
          </p:cNvPr>
          <p:cNvSpPr txBox="1"/>
          <p:nvPr/>
        </p:nvSpPr>
        <p:spPr>
          <a:xfrm>
            <a:off x="-140700" y="4556811"/>
            <a:ext cx="1714035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brain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B643EC6-78C2-4AA4-A02C-E2D3112B2819}"/>
              </a:ext>
            </a:extLst>
          </p:cNvPr>
          <p:cNvSpPr txBox="1"/>
          <p:nvPr/>
        </p:nvSpPr>
        <p:spPr>
          <a:xfrm>
            <a:off x="10173387" y="1474883"/>
            <a:ext cx="1714035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mane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6865144-B127-4D69-94C0-26538895ACB3}"/>
              </a:ext>
            </a:extLst>
          </p:cNvPr>
          <p:cNvSpPr txBox="1"/>
          <p:nvPr/>
        </p:nvSpPr>
        <p:spPr>
          <a:xfrm>
            <a:off x="-76171" y="2512247"/>
            <a:ext cx="1714035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rash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D56262A-5240-4AC6-B676-33568B28C9EF}"/>
              </a:ext>
            </a:extLst>
          </p:cNvPr>
          <p:cNvSpPr txBox="1"/>
          <p:nvPr/>
        </p:nvSpPr>
        <p:spPr>
          <a:xfrm>
            <a:off x="3367597" y="1640506"/>
            <a:ext cx="1714035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b="1" dirty="0"/>
              <a:t>s</a:t>
            </a:r>
            <a:r>
              <a:rPr lang="en-US" sz="4000" b="1" dirty="0">
                <a:highlight>
                  <a:srgbClr val="00FF00"/>
                </a:highlight>
              </a:rPr>
              <a:t>p</a:t>
            </a:r>
            <a:r>
              <a:rPr lang="en-US" sz="4000" b="1" dirty="0">
                <a:highlight>
                  <a:srgbClr val="FFFF00"/>
                </a:highlight>
              </a:rPr>
              <a:t>a</a:t>
            </a:r>
            <a:r>
              <a:rPr lang="en-US" sz="4000" b="1" dirty="0">
                <a:highlight>
                  <a:srgbClr val="00FF00"/>
                </a:highlight>
              </a:rPr>
              <a:t>c</a:t>
            </a:r>
            <a:r>
              <a:rPr lang="en-US" sz="4000" b="1" dirty="0"/>
              <a:t>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3DDFF60-EBAD-4144-9AE7-00B8F3D58A60}"/>
              </a:ext>
            </a:extLst>
          </p:cNvPr>
          <p:cNvSpPr txBox="1"/>
          <p:nvPr/>
        </p:nvSpPr>
        <p:spPr>
          <a:xfrm>
            <a:off x="10352242" y="565943"/>
            <a:ext cx="1714034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paint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0B98F26-5F94-421B-B233-C6BE08FFAC51}"/>
              </a:ext>
            </a:extLst>
          </p:cNvPr>
          <p:cNvSpPr txBox="1"/>
          <p:nvPr/>
        </p:nvSpPr>
        <p:spPr>
          <a:xfrm>
            <a:off x="-135247" y="1853863"/>
            <a:ext cx="1714035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tale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A1BC31-A8CC-44C6-AE87-5D0F08CB4882}"/>
              </a:ext>
            </a:extLst>
          </p:cNvPr>
          <p:cNvSpPr txBox="1"/>
          <p:nvPr/>
        </p:nvSpPr>
        <p:spPr>
          <a:xfrm>
            <a:off x="10330329" y="3392825"/>
            <a:ext cx="1714035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train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2DCEB7F-001E-4DBE-9021-77C23DB97346}"/>
              </a:ext>
            </a:extLst>
          </p:cNvPr>
          <p:cNvSpPr txBox="1"/>
          <p:nvPr/>
        </p:nvSpPr>
        <p:spPr>
          <a:xfrm>
            <a:off x="10322561" y="4261728"/>
            <a:ext cx="1714035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blame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AD7A978-6957-4F7F-9CEE-9C6D30EADC57}"/>
              </a:ext>
            </a:extLst>
          </p:cNvPr>
          <p:cNvSpPr txBox="1"/>
          <p:nvPr/>
        </p:nvSpPr>
        <p:spPr>
          <a:xfrm>
            <a:off x="5081632" y="1655137"/>
            <a:ext cx="1714035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b="1" dirty="0">
                <a:highlight>
                  <a:srgbClr val="00FF00"/>
                </a:highlight>
              </a:rPr>
              <a:t>r</a:t>
            </a:r>
            <a:r>
              <a:rPr lang="en-US" sz="4000" b="1" dirty="0">
                <a:highlight>
                  <a:srgbClr val="FFFF00"/>
                </a:highlight>
              </a:rPr>
              <a:t>ai</a:t>
            </a:r>
            <a:r>
              <a:rPr lang="en-US" sz="4000" b="1" dirty="0">
                <a:highlight>
                  <a:srgbClr val="00FF00"/>
                </a:highlight>
              </a:rPr>
              <a:t>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8DD36BA-DD97-468A-A122-5C99C94A3D6C}"/>
              </a:ext>
            </a:extLst>
          </p:cNvPr>
          <p:cNvSpPr txBox="1"/>
          <p:nvPr/>
        </p:nvSpPr>
        <p:spPr>
          <a:xfrm>
            <a:off x="-204308" y="313363"/>
            <a:ext cx="1714034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main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C2BC12D-CA3C-4756-9EC4-5B604CED49C6}"/>
              </a:ext>
            </a:extLst>
          </p:cNvPr>
          <p:cNvSpPr txBox="1"/>
          <p:nvPr/>
        </p:nvSpPr>
        <p:spPr>
          <a:xfrm>
            <a:off x="10087268" y="5732003"/>
            <a:ext cx="1714035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want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FCCBCF1-765D-4AB7-9ECC-2AEAB2C8D308}"/>
              </a:ext>
            </a:extLst>
          </p:cNvPr>
          <p:cNvSpPr txBox="1"/>
          <p:nvPr/>
        </p:nvSpPr>
        <p:spPr>
          <a:xfrm>
            <a:off x="-232260" y="3688976"/>
            <a:ext cx="1714035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camp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8B597D1-C252-4146-9DBD-29CA53B57D40}"/>
              </a:ext>
            </a:extLst>
          </p:cNvPr>
          <p:cNvSpPr txBox="1"/>
          <p:nvPr/>
        </p:nvSpPr>
        <p:spPr>
          <a:xfrm>
            <a:off x="10581079" y="5053767"/>
            <a:ext cx="1714035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faint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3735B7D-52E6-4999-8603-4422318EFD2A}"/>
              </a:ext>
            </a:extLst>
          </p:cNvPr>
          <p:cNvSpPr txBox="1"/>
          <p:nvPr/>
        </p:nvSpPr>
        <p:spPr>
          <a:xfrm>
            <a:off x="1658902" y="1625870"/>
            <a:ext cx="1714035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b="1" dirty="0"/>
              <a:t>b</a:t>
            </a:r>
            <a:r>
              <a:rPr lang="en-US" sz="4000" b="1" dirty="0">
                <a:highlight>
                  <a:srgbClr val="00FF00"/>
                </a:highlight>
              </a:rPr>
              <a:t>l</a:t>
            </a:r>
            <a:r>
              <a:rPr lang="en-US" sz="4000" b="1" dirty="0">
                <a:highlight>
                  <a:srgbClr val="FFFF00"/>
                </a:highlight>
              </a:rPr>
              <a:t>a</a:t>
            </a:r>
            <a:r>
              <a:rPr lang="en-US" sz="4000" b="1" dirty="0">
                <a:highlight>
                  <a:srgbClr val="00FF00"/>
                </a:highlight>
              </a:rPr>
              <a:t>c</a:t>
            </a:r>
            <a:r>
              <a:rPr lang="en-US" sz="4000" b="1" dirty="0"/>
              <a:t>k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8ED6551-10CF-4D38-8BCE-497DFD473D0D}"/>
              </a:ext>
            </a:extLst>
          </p:cNvPr>
          <p:cNvSpPr txBox="1"/>
          <p:nvPr/>
        </p:nvSpPr>
        <p:spPr>
          <a:xfrm>
            <a:off x="-100235" y="5637855"/>
            <a:ext cx="1714034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chain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A38376E-DABF-4681-BDF5-694894F523D6}"/>
              </a:ext>
            </a:extLst>
          </p:cNvPr>
          <p:cNvSpPr txBox="1"/>
          <p:nvPr/>
        </p:nvSpPr>
        <p:spPr>
          <a:xfrm>
            <a:off x="-170258" y="964639"/>
            <a:ext cx="1714035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flash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74E1994-7DEB-4303-B169-949E9E8F0961}"/>
              </a:ext>
            </a:extLst>
          </p:cNvPr>
          <p:cNvSpPr txBox="1"/>
          <p:nvPr/>
        </p:nvSpPr>
        <p:spPr>
          <a:xfrm>
            <a:off x="-323820" y="3128176"/>
            <a:ext cx="1714035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tail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48A64F9-D659-4514-AAE7-E6B61D535241}"/>
              </a:ext>
            </a:extLst>
          </p:cNvPr>
          <p:cNvSpPr txBox="1"/>
          <p:nvPr/>
        </p:nvSpPr>
        <p:spPr>
          <a:xfrm>
            <a:off x="10582992" y="50860"/>
            <a:ext cx="1714035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frame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D0398E0-0AF5-4EF8-A9EF-5DBBDC12DDA7}"/>
              </a:ext>
            </a:extLst>
          </p:cNvPr>
          <p:cNvSpPr txBox="1"/>
          <p:nvPr/>
        </p:nvSpPr>
        <p:spPr>
          <a:xfrm>
            <a:off x="10347773" y="2895868"/>
            <a:ext cx="1714035" cy="993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said</a:t>
            </a:r>
          </a:p>
        </p:txBody>
      </p:sp>
    </p:spTree>
    <p:extLst>
      <p:ext uri="{BB962C8B-B14F-4D97-AF65-F5344CB8AC3E}">
        <p14:creationId xmlns:p14="http://schemas.microsoft.com/office/powerpoint/2010/main" val="27543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8F534-3618-4406-9BB4-A75287E9A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CVVC </a:t>
            </a:r>
            <a:r>
              <a:rPr lang="en-US"/>
              <a:t>= consonant, vowel</a:t>
            </a:r>
            <a:r>
              <a:rPr lang="en-US" dirty="0"/>
              <a:t>, vowel, consonant</a:t>
            </a:r>
            <a:br>
              <a:rPr lang="en-US" dirty="0"/>
            </a:br>
            <a:r>
              <a:rPr lang="en-US" dirty="0" err="1"/>
              <a:t>CVCe</a:t>
            </a:r>
            <a:r>
              <a:rPr lang="en-US" dirty="0"/>
              <a:t> = consonant, vowel, consonant, silent “e”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AD849-525D-43FC-B0A9-C61AE63EF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V = Vowels </a:t>
            </a:r>
            <a:r>
              <a:rPr lang="en-US" sz="4800" dirty="0"/>
              <a:t>(a, e, </a:t>
            </a:r>
            <a:r>
              <a:rPr lang="en-US" sz="4800" dirty="0" err="1"/>
              <a:t>i</a:t>
            </a:r>
            <a:r>
              <a:rPr lang="en-US" sz="4800" dirty="0"/>
              <a:t>, o, u)</a:t>
            </a:r>
          </a:p>
          <a:p>
            <a:r>
              <a:rPr lang="en-US" sz="4800" b="1" dirty="0"/>
              <a:t>C = Consonants </a:t>
            </a:r>
            <a:r>
              <a:rPr lang="en-US" sz="4400" dirty="0"/>
              <a:t>(all other letters – b, c, d, f, g, h, j, k, l, m, n, p, q, r, s, t, v, w, x, y, z)</a:t>
            </a:r>
          </a:p>
          <a:p>
            <a:r>
              <a:rPr lang="en-US" sz="4800" b="1" dirty="0">
                <a:cs typeface="Times New Roman" panose="02020603050405020304" pitchFamily="18" charset="0"/>
              </a:rPr>
              <a:t>ă = short vowel sound</a:t>
            </a:r>
            <a:endParaRPr lang="en-US" sz="4800" dirty="0"/>
          </a:p>
          <a:p>
            <a:r>
              <a:rPr lang="en-US" sz="4800" b="1" dirty="0">
                <a:cs typeface="Times New Roman" panose="02020603050405020304" pitchFamily="18" charset="0"/>
              </a:rPr>
              <a:t>ā = long vowel sound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42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4722</TotalTime>
  <Words>131</Words>
  <Application>Microsoft Office PowerPoint</Application>
  <PresentationFormat>Widescreen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KG What the Teacher Wants</vt:lpstr>
      <vt:lpstr>Arial</vt:lpstr>
      <vt:lpstr>Calibri</vt:lpstr>
      <vt:lpstr>Calibri Light</vt:lpstr>
      <vt:lpstr>Times New Roman</vt:lpstr>
      <vt:lpstr>Office Theme</vt:lpstr>
      <vt:lpstr>PowerPoint Presentation</vt:lpstr>
      <vt:lpstr>CVVC = consonant, vowel, vowel, consonant CVCe = consonant, vowel, consonant, silent “e”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Go, Cecilia</dc:creator>
  <cp:lastModifiedBy>Go, Cecilia</cp:lastModifiedBy>
  <cp:revision>1</cp:revision>
  <dcterms:created xsi:type="dcterms:W3CDTF">2020-09-29T13:05:38Z</dcterms:created>
  <dcterms:modified xsi:type="dcterms:W3CDTF">2024-03-05T20:02:17Z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2021-09-23T13:21:35Z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ContentBits">
    <vt:lpwstr>0</vt:lpwstr>
  </property>
</Properties>
</file>