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601200" cy="73152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E8FC"/>
    <a:srgbClr val="7BE3FF"/>
    <a:srgbClr val="A06D2E"/>
    <a:srgbClr val="83C847"/>
    <a:srgbClr val="CC9452"/>
    <a:srgbClr val="90D054"/>
    <a:srgbClr val="B5927F"/>
    <a:srgbClr val="7EBC42"/>
    <a:srgbClr val="F6FCFD"/>
    <a:srgbClr val="FFC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970B0-5CAC-4F60-8188-0BECC725CC89}" v="2" dt="2024-03-05T17:39:1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01" autoAdjust="0"/>
  </p:normalViewPr>
  <p:slideViewPr>
    <p:cSldViewPr snapToGrid="0">
      <p:cViewPr varScale="1">
        <p:scale>
          <a:sx n="59" d="100"/>
          <a:sy n="59" d="100"/>
        </p:scale>
        <p:origin x="1440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1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, Cecilia" userId="ae20ffb5-af56-4e9e-910f-b5c57eeea0ef" providerId="ADAL" clId="{238C10B7-6D78-4729-9892-1200AEB3196B}"/>
    <pc:docChg chg="undo custSel delSld modSld">
      <pc:chgData name="Go, Cecilia" userId="ae20ffb5-af56-4e9e-910f-b5c57eeea0ef" providerId="ADAL" clId="{238C10B7-6D78-4729-9892-1200AEB3196B}" dt="2020-09-10T16:48:21.774" v="830" actId="20577"/>
      <pc:docMkLst>
        <pc:docMk/>
      </pc:docMkLst>
      <pc:sldChg chg="del">
        <pc:chgData name="Go, Cecilia" userId="ae20ffb5-af56-4e9e-910f-b5c57eeea0ef" providerId="ADAL" clId="{238C10B7-6D78-4729-9892-1200AEB3196B}" dt="2020-08-31T17:16:06.478" v="807" actId="47"/>
        <pc:sldMkLst>
          <pc:docMk/>
          <pc:sldMk cId="319548025" sldId="258"/>
        </pc:sldMkLst>
      </pc:sldChg>
      <pc:sldChg chg="addSp delSp modSp mod">
        <pc:chgData name="Go, Cecilia" userId="ae20ffb5-af56-4e9e-910f-b5c57eeea0ef" providerId="ADAL" clId="{238C10B7-6D78-4729-9892-1200AEB3196B}" dt="2020-09-10T16:48:21.774" v="830" actId="20577"/>
        <pc:sldMkLst>
          <pc:docMk/>
          <pc:sldMk cId="2762486945" sldId="269"/>
        </pc:sldMkLst>
        <pc:spChg chg="add del mod">
          <ac:chgData name="Go, Cecilia" userId="ae20ffb5-af56-4e9e-910f-b5c57eeea0ef" providerId="ADAL" clId="{238C10B7-6D78-4729-9892-1200AEB3196B}" dt="2020-08-31T16:41:51.437" v="406" actId="478"/>
          <ac:spMkLst>
            <pc:docMk/>
            <pc:sldMk cId="2762486945" sldId="269"/>
            <ac:spMk id="27" creationId="{7260911D-4F42-411B-8477-BF5341A6A741}"/>
          </ac:spMkLst>
        </pc:spChg>
        <pc:spChg chg="add del mod">
          <ac:chgData name="Go, Cecilia" userId="ae20ffb5-af56-4e9e-910f-b5c57eeea0ef" providerId="ADAL" clId="{238C10B7-6D78-4729-9892-1200AEB3196B}" dt="2020-08-31T16:43:07.605" v="417" actId="478"/>
          <ac:spMkLst>
            <pc:docMk/>
            <pc:sldMk cId="2762486945" sldId="269"/>
            <ac:spMk id="30" creationId="{C5018E2E-AE73-4CBF-B6FA-BB3753E278B5}"/>
          </ac:spMkLst>
        </pc:spChg>
        <pc:spChg chg="add del mod">
          <ac:chgData name="Go, Cecilia" userId="ae20ffb5-af56-4e9e-910f-b5c57eeea0ef" providerId="ADAL" clId="{238C10B7-6D78-4729-9892-1200AEB3196B}" dt="2020-08-31T16:43:57.462" v="428" actId="478"/>
          <ac:spMkLst>
            <pc:docMk/>
            <pc:sldMk cId="2762486945" sldId="269"/>
            <ac:spMk id="33" creationId="{F4790F73-C979-4258-B2D4-E0D1D7789D8F}"/>
          </ac:spMkLst>
        </pc:spChg>
        <pc:spChg chg="add del mod">
          <ac:chgData name="Go, Cecilia" userId="ae20ffb5-af56-4e9e-910f-b5c57eeea0ef" providerId="ADAL" clId="{238C10B7-6D78-4729-9892-1200AEB3196B}" dt="2020-08-31T16:44:48.911" v="436" actId="478"/>
          <ac:spMkLst>
            <pc:docMk/>
            <pc:sldMk cId="2762486945" sldId="269"/>
            <ac:spMk id="36" creationId="{60CC4BFE-6B07-4ECF-B25F-6E0D2C56E0DE}"/>
          </ac:spMkLst>
        </pc:spChg>
        <pc:graphicFrameChg chg="add mod modGraphic">
          <ac:chgData name="Go, Cecilia" userId="ae20ffb5-af56-4e9e-910f-b5c57eeea0ef" providerId="ADAL" clId="{238C10B7-6D78-4729-9892-1200AEB3196B}" dt="2020-09-10T16:48:21.774" v="830" actId="20577"/>
          <ac:graphicFrameMkLst>
            <pc:docMk/>
            <pc:sldMk cId="2762486945" sldId="269"/>
            <ac:graphicFrameMk id="6" creationId="{CC977E2C-5A61-48CC-ACE5-BF9A7D0ABCCF}"/>
          </ac:graphicFrameMkLst>
        </pc:graphicFrameChg>
        <pc:picChg chg="add del">
          <ac:chgData name="Go, Cecilia" userId="ae20ffb5-af56-4e9e-910f-b5c57eeea0ef" providerId="ADAL" clId="{238C10B7-6D78-4729-9892-1200AEB3196B}" dt="2020-08-31T16:28:53.281" v="321" actId="22"/>
          <ac:picMkLst>
            <pc:docMk/>
            <pc:sldMk cId="2762486945" sldId="269"/>
            <ac:picMk id="4" creationId="{10CDA04F-8E79-4606-87F4-0B4D7E3120FC}"/>
          </ac:picMkLst>
        </pc:picChg>
        <pc:picChg chg="add mod">
          <ac:chgData name="Go, Cecilia" userId="ae20ffb5-af56-4e9e-910f-b5c57eeea0ef" providerId="ADAL" clId="{238C10B7-6D78-4729-9892-1200AEB3196B}" dt="2020-09-10T16:44:45.218" v="808" actId="1076"/>
          <ac:picMkLst>
            <pc:docMk/>
            <pc:sldMk cId="2762486945" sldId="269"/>
            <ac:picMk id="8" creationId="{42CBEEA7-D3CD-43B0-A0F6-54F4B292019B}"/>
          </ac:picMkLst>
        </pc:picChg>
        <pc:picChg chg="add mod">
          <ac:chgData name="Go, Cecilia" userId="ae20ffb5-af56-4e9e-910f-b5c57eeea0ef" providerId="ADAL" clId="{238C10B7-6D78-4729-9892-1200AEB3196B}" dt="2020-08-31T16:29:47.575" v="331" actId="1076"/>
          <ac:picMkLst>
            <pc:docMk/>
            <pc:sldMk cId="2762486945" sldId="269"/>
            <ac:picMk id="10" creationId="{8E767116-41B3-4D19-99CF-421CB4859020}"/>
          </ac:picMkLst>
        </pc:picChg>
        <pc:picChg chg="add mod">
          <ac:chgData name="Go, Cecilia" userId="ae20ffb5-af56-4e9e-910f-b5c57eeea0ef" providerId="ADAL" clId="{238C10B7-6D78-4729-9892-1200AEB3196B}" dt="2020-08-31T16:29:45.376" v="330" actId="1076"/>
          <ac:picMkLst>
            <pc:docMk/>
            <pc:sldMk cId="2762486945" sldId="269"/>
            <ac:picMk id="12" creationId="{96A06E1C-80EF-4CC0-84FC-D3ACA9606FCE}"/>
          </ac:picMkLst>
        </pc:picChg>
        <pc:picChg chg="add mod">
          <ac:chgData name="Go, Cecilia" userId="ae20ffb5-af56-4e9e-910f-b5c57eeea0ef" providerId="ADAL" clId="{238C10B7-6D78-4729-9892-1200AEB3196B}" dt="2020-08-31T16:29:43.145" v="329" actId="1076"/>
          <ac:picMkLst>
            <pc:docMk/>
            <pc:sldMk cId="2762486945" sldId="269"/>
            <ac:picMk id="14" creationId="{C7007F7E-5880-47DA-A94B-2CCFA0665C37}"/>
          </ac:picMkLst>
        </pc:picChg>
        <pc:picChg chg="add del mod">
          <ac:chgData name="Go, Cecilia" userId="ae20ffb5-af56-4e9e-910f-b5c57eeea0ef" providerId="ADAL" clId="{238C10B7-6D78-4729-9892-1200AEB3196B}" dt="2020-08-31T16:37:45.557" v="381" actId="21"/>
          <ac:picMkLst>
            <pc:docMk/>
            <pc:sldMk cId="2762486945" sldId="269"/>
            <ac:picMk id="16" creationId="{765107A2-E98E-4563-A6CF-2AD91FFA073C}"/>
          </ac:picMkLst>
        </pc:picChg>
        <pc:picChg chg="add mod">
          <ac:chgData name="Go, Cecilia" userId="ae20ffb5-af56-4e9e-910f-b5c57eeea0ef" providerId="ADAL" clId="{238C10B7-6D78-4729-9892-1200AEB3196B}" dt="2020-08-31T16:37:53.916" v="384" actId="1076"/>
          <ac:picMkLst>
            <pc:docMk/>
            <pc:sldMk cId="2762486945" sldId="269"/>
            <ac:picMk id="18" creationId="{2C806410-1550-4FA4-B1C2-EC0921F278B9}"/>
          </ac:picMkLst>
        </pc:picChg>
        <pc:picChg chg="add mod">
          <ac:chgData name="Go, Cecilia" userId="ae20ffb5-af56-4e9e-910f-b5c57eeea0ef" providerId="ADAL" clId="{238C10B7-6D78-4729-9892-1200AEB3196B}" dt="2020-08-31T16:38:24.658" v="390" actId="1076"/>
          <ac:picMkLst>
            <pc:docMk/>
            <pc:sldMk cId="2762486945" sldId="269"/>
            <ac:picMk id="20" creationId="{97723189-6A40-4D2C-8D0A-B3CB6C744824}"/>
          </ac:picMkLst>
        </pc:picChg>
        <pc:picChg chg="add mod">
          <ac:chgData name="Go, Cecilia" userId="ae20ffb5-af56-4e9e-910f-b5c57eeea0ef" providerId="ADAL" clId="{238C10B7-6D78-4729-9892-1200AEB3196B}" dt="2020-08-31T16:38:33.354" v="393" actId="1076"/>
          <ac:picMkLst>
            <pc:docMk/>
            <pc:sldMk cId="2762486945" sldId="269"/>
            <ac:picMk id="22" creationId="{0E08FE30-763E-43A7-8B53-E663BA29CAD2}"/>
          </ac:picMkLst>
        </pc:picChg>
        <pc:picChg chg="add mod">
          <ac:chgData name="Go, Cecilia" userId="ae20ffb5-af56-4e9e-910f-b5c57eeea0ef" providerId="ADAL" clId="{238C10B7-6D78-4729-9892-1200AEB3196B}" dt="2020-08-31T16:42:36.984" v="412" actId="1076"/>
          <ac:picMkLst>
            <pc:docMk/>
            <pc:sldMk cId="2762486945" sldId="269"/>
            <ac:picMk id="24" creationId="{6894090F-8AB1-41D1-997D-5748C6FB5B12}"/>
          </ac:picMkLst>
        </pc:picChg>
        <pc:picChg chg="add mod">
          <ac:chgData name="Go, Cecilia" userId="ae20ffb5-af56-4e9e-910f-b5c57eeea0ef" providerId="ADAL" clId="{238C10B7-6D78-4729-9892-1200AEB3196B}" dt="2020-08-31T16:42:08.834" v="410" actId="1076"/>
          <ac:picMkLst>
            <pc:docMk/>
            <pc:sldMk cId="2762486945" sldId="269"/>
            <ac:picMk id="26" creationId="{2D5166D1-CC4E-4E8F-B1B1-78C62DB249AB}"/>
          </ac:picMkLst>
        </pc:picChg>
        <pc:picChg chg="add mod">
          <ac:chgData name="Go, Cecilia" userId="ae20ffb5-af56-4e9e-910f-b5c57eeea0ef" providerId="ADAL" clId="{238C10B7-6D78-4729-9892-1200AEB3196B}" dt="2020-08-31T16:45:59.259" v="443" actId="1076"/>
          <ac:picMkLst>
            <pc:docMk/>
            <pc:sldMk cId="2762486945" sldId="269"/>
            <ac:picMk id="29" creationId="{4A95F039-26A5-45E4-9FCC-333485061992}"/>
          </ac:picMkLst>
        </pc:picChg>
        <pc:picChg chg="add del mod">
          <ac:chgData name="Go, Cecilia" userId="ae20ffb5-af56-4e9e-910f-b5c57eeea0ef" providerId="ADAL" clId="{238C10B7-6D78-4729-9892-1200AEB3196B}" dt="2020-08-31T16:44:02.402" v="431" actId="1076"/>
          <ac:picMkLst>
            <pc:docMk/>
            <pc:sldMk cId="2762486945" sldId="269"/>
            <ac:picMk id="32" creationId="{E4DD8E24-C5A3-45C7-B296-634108C43C1B}"/>
          </ac:picMkLst>
        </pc:picChg>
        <pc:picChg chg="add mod">
          <ac:chgData name="Go, Cecilia" userId="ae20ffb5-af56-4e9e-910f-b5c57eeea0ef" providerId="ADAL" clId="{238C10B7-6D78-4729-9892-1200AEB3196B}" dt="2020-08-31T16:44:58.209" v="440" actId="1076"/>
          <ac:picMkLst>
            <pc:docMk/>
            <pc:sldMk cId="2762486945" sldId="269"/>
            <ac:picMk id="35" creationId="{94149A24-395B-4022-B4D8-D566894F6AD6}"/>
          </ac:picMkLst>
        </pc:picChg>
      </pc:sldChg>
      <pc:sldChg chg="addSp delSp modSp del mod">
        <pc:chgData name="Go, Cecilia" userId="ae20ffb5-af56-4e9e-910f-b5c57eeea0ef" providerId="ADAL" clId="{238C10B7-6D78-4729-9892-1200AEB3196B}" dt="2020-08-31T17:02:42.762" v="700" actId="47"/>
        <pc:sldMkLst>
          <pc:docMk/>
          <pc:sldMk cId="3572782969" sldId="270"/>
        </pc:sldMkLst>
        <pc:spChg chg="add del mod">
          <ac:chgData name="Go, Cecilia" userId="ae20ffb5-af56-4e9e-910f-b5c57eeea0ef" providerId="ADAL" clId="{238C10B7-6D78-4729-9892-1200AEB3196B}" dt="2020-08-31T16:27:28.674" v="299"/>
          <ac:spMkLst>
            <pc:docMk/>
            <pc:sldMk cId="3572782969" sldId="270"/>
            <ac:spMk id="3" creationId="{B2804D84-9CEB-4D10-B161-87941B6B3CEA}"/>
          </ac:spMkLst>
        </pc:spChg>
        <pc:spChg chg="add del mod">
          <ac:chgData name="Go, Cecilia" userId="ae20ffb5-af56-4e9e-910f-b5c57eeea0ef" providerId="ADAL" clId="{238C10B7-6D78-4729-9892-1200AEB3196B}" dt="2020-08-31T16:27:28.673" v="297" actId="478"/>
          <ac:spMkLst>
            <pc:docMk/>
            <pc:sldMk cId="3572782969" sldId="270"/>
            <ac:spMk id="6" creationId="{6E510793-1BF2-4B81-B24A-B1CEF6836A96}"/>
          </ac:spMkLst>
        </pc:spChg>
        <pc:graphicFrameChg chg="mod modGraphic">
          <ac:chgData name="Go, Cecilia" userId="ae20ffb5-af56-4e9e-910f-b5c57eeea0ef" providerId="ADAL" clId="{238C10B7-6D78-4729-9892-1200AEB3196B}" dt="2020-08-31T16:29:17.166" v="323" actId="14734"/>
          <ac:graphicFrameMkLst>
            <pc:docMk/>
            <pc:sldMk cId="3572782969" sldId="270"/>
            <ac:graphicFrameMk id="2" creationId="{2D6BD1EE-45A7-4BC0-9B02-33966BA1D4E4}"/>
          </ac:graphicFrameMkLst>
        </pc:graphicFrameChg>
        <pc:picChg chg="add mod">
          <ac:chgData name="Go, Cecilia" userId="ae20ffb5-af56-4e9e-910f-b5c57eeea0ef" providerId="ADAL" clId="{238C10B7-6D78-4729-9892-1200AEB3196B}" dt="2020-08-31T16:27:44.151" v="305" actId="1076"/>
          <ac:picMkLst>
            <pc:docMk/>
            <pc:sldMk cId="3572782969" sldId="270"/>
            <ac:picMk id="5" creationId="{2A6BCBC2-2D66-4F25-B1C4-D99511C73FE9}"/>
          </ac:picMkLst>
        </pc:picChg>
        <pc:picChg chg="add mod">
          <ac:chgData name="Go, Cecilia" userId="ae20ffb5-af56-4e9e-910f-b5c57eeea0ef" providerId="ADAL" clId="{238C10B7-6D78-4729-9892-1200AEB3196B}" dt="2020-08-31T16:27:49.971" v="307" actId="1076"/>
          <ac:picMkLst>
            <pc:docMk/>
            <pc:sldMk cId="3572782969" sldId="270"/>
            <ac:picMk id="8" creationId="{ED03AEAD-8550-4F09-B99D-5BD015889B7F}"/>
          </ac:picMkLst>
        </pc:picChg>
        <pc:picChg chg="add mod">
          <ac:chgData name="Go, Cecilia" userId="ae20ffb5-af56-4e9e-910f-b5c57eeea0ef" providerId="ADAL" clId="{238C10B7-6D78-4729-9892-1200AEB3196B}" dt="2020-08-31T16:27:53.777" v="309" actId="1076"/>
          <ac:picMkLst>
            <pc:docMk/>
            <pc:sldMk cId="3572782969" sldId="270"/>
            <ac:picMk id="10" creationId="{A93D6BA2-0CA4-46E4-B58D-008C24B3C8EF}"/>
          </ac:picMkLst>
        </pc:picChg>
        <pc:picChg chg="add mod">
          <ac:chgData name="Go, Cecilia" userId="ae20ffb5-af56-4e9e-910f-b5c57eeea0ef" providerId="ADAL" clId="{238C10B7-6D78-4729-9892-1200AEB3196B}" dt="2020-08-31T16:27:56.401" v="311" actId="1076"/>
          <ac:picMkLst>
            <pc:docMk/>
            <pc:sldMk cId="3572782969" sldId="270"/>
            <ac:picMk id="12" creationId="{5E40D061-E7BB-413A-8385-69A69580586D}"/>
          </ac:picMkLst>
        </pc:picChg>
      </pc:sldChg>
      <pc:sldChg chg="addSp modSp del mod">
        <pc:chgData name="Go, Cecilia" userId="ae20ffb5-af56-4e9e-910f-b5c57eeea0ef" providerId="ADAL" clId="{238C10B7-6D78-4729-9892-1200AEB3196B}" dt="2020-09-10T16:46:49.818" v="820" actId="47"/>
        <pc:sldMkLst>
          <pc:docMk/>
          <pc:sldMk cId="4104592225" sldId="275"/>
        </pc:sldMkLst>
        <pc:graphicFrameChg chg="mod modGraphic">
          <ac:chgData name="Go, Cecilia" userId="ae20ffb5-af56-4e9e-910f-b5c57eeea0ef" providerId="ADAL" clId="{238C10B7-6D78-4729-9892-1200AEB3196B}" dt="2020-08-31T17:15:08.103" v="805" actId="14100"/>
          <ac:graphicFrameMkLst>
            <pc:docMk/>
            <pc:sldMk cId="4104592225" sldId="275"/>
            <ac:graphicFrameMk id="2" creationId="{2AE4172A-69E8-4003-AD9B-BD97C23B18F3}"/>
          </ac:graphicFrameMkLst>
        </pc:graphicFrameChg>
        <pc:picChg chg="add mod">
          <ac:chgData name="Go, Cecilia" userId="ae20ffb5-af56-4e9e-910f-b5c57eeea0ef" providerId="ADAL" clId="{238C10B7-6D78-4729-9892-1200AEB3196B}" dt="2020-08-31T17:15:20.211" v="806" actId="1076"/>
          <ac:picMkLst>
            <pc:docMk/>
            <pc:sldMk cId="4104592225" sldId="275"/>
            <ac:picMk id="4" creationId="{A52E3F95-0B05-4E94-9DA3-AF1F1BA386BE}"/>
          </ac:picMkLst>
        </pc:picChg>
        <pc:picChg chg="add mod">
          <ac:chgData name="Go, Cecilia" userId="ae20ffb5-af56-4e9e-910f-b5c57eeea0ef" providerId="ADAL" clId="{238C10B7-6D78-4729-9892-1200AEB3196B}" dt="2020-08-31T17:07:45.378" v="734" actId="1076"/>
          <ac:picMkLst>
            <pc:docMk/>
            <pc:sldMk cId="4104592225" sldId="275"/>
            <ac:picMk id="6" creationId="{ED304E28-F863-4CDB-84E1-D08A0DA274BD}"/>
          </ac:picMkLst>
        </pc:picChg>
        <pc:picChg chg="add mod">
          <ac:chgData name="Go, Cecilia" userId="ae20ffb5-af56-4e9e-910f-b5c57eeea0ef" providerId="ADAL" clId="{238C10B7-6D78-4729-9892-1200AEB3196B}" dt="2020-08-31T17:05:35.944" v="719" actId="1076"/>
          <ac:picMkLst>
            <pc:docMk/>
            <pc:sldMk cId="4104592225" sldId="275"/>
            <ac:picMk id="8" creationId="{09164F50-ADFE-4F8D-A4E8-8FB1344BA097}"/>
          </ac:picMkLst>
        </pc:picChg>
        <pc:picChg chg="add mod">
          <ac:chgData name="Go, Cecilia" userId="ae20ffb5-af56-4e9e-910f-b5c57eeea0ef" providerId="ADAL" clId="{238C10B7-6D78-4729-9892-1200AEB3196B}" dt="2020-08-31T17:05:59.688" v="724" actId="1076"/>
          <ac:picMkLst>
            <pc:docMk/>
            <pc:sldMk cId="4104592225" sldId="275"/>
            <ac:picMk id="10" creationId="{236A8106-1944-472E-B0CA-948CF95BD7D1}"/>
          </ac:picMkLst>
        </pc:picChg>
        <pc:picChg chg="add mod">
          <ac:chgData name="Go, Cecilia" userId="ae20ffb5-af56-4e9e-910f-b5c57eeea0ef" providerId="ADAL" clId="{238C10B7-6D78-4729-9892-1200AEB3196B}" dt="2020-08-31T17:10:02.922" v="749" actId="1076"/>
          <ac:picMkLst>
            <pc:docMk/>
            <pc:sldMk cId="4104592225" sldId="275"/>
            <ac:picMk id="12" creationId="{30A94BCD-DF5D-4F0B-82B7-20DC9D2AD674}"/>
          </ac:picMkLst>
        </pc:picChg>
        <pc:picChg chg="add mod">
          <ac:chgData name="Go, Cecilia" userId="ae20ffb5-af56-4e9e-910f-b5c57eeea0ef" providerId="ADAL" clId="{238C10B7-6D78-4729-9892-1200AEB3196B}" dt="2020-08-31T17:10:32.364" v="760" actId="1076"/>
          <ac:picMkLst>
            <pc:docMk/>
            <pc:sldMk cId="4104592225" sldId="275"/>
            <ac:picMk id="14" creationId="{11A04643-114B-4753-8B8C-EAA5F5B7669A}"/>
          </ac:picMkLst>
        </pc:picChg>
        <pc:picChg chg="add mod">
          <ac:chgData name="Go, Cecilia" userId="ae20ffb5-af56-4e9e-910f-b5c57eeea0ef" providerId="ADAL" clId="{238C10B7-6D78-4729-9892-1200AEB3196B}" dt="2020-08-31T17:11:30.492" v="767" actId="1076"/>
          <ac:picMkLst>
            <pc:docMk/>
            <pc:sldMk cId="4104592225" sldId="275"/>
            <ac:picMk id="16" creationId="{00A7BDF5-037A-4572-87F6-1E5A39A9C4FB}"/>
          </ac:picMkLst>
        </pc:picChg>
        <pc:picChg chg="add mod">
          <ac:chgData name="Go, Cecilia" userId="ae20ffb5-af56-4e9e-910f-b5c57eeea0ef" providerId="ADAL" clId="{238C10B7-6D78-4729-9892-1200AEB3196B}" dt="2020-08-31T17:11:35.957" v="769" actId="1076"/>
          <ac:picMkLst>
            <pc:docMk/>
            <pc:sldMk cId="4104592225" sldId="275"/>
            <ac:picMk id="18" creationId="{0A0B52A4-90A6-4FAC-8718-B694EBA443B5}"/>
          </ac:picMkLst>
        </pc:picChg>
        <pc:picChg chg="add mod">
          <ac:chgData name="Go, Cecilia" userId="ae20ffb5-af56-4e9e-910f-b5c57eeea0ef" providerId="ADAL" clId="{238C10B7-6D78-4729-9892-1200AEB3196B}" dt="2020-08-31T17:11:41.212" v="771" actId="1076"/>
          <ac:picMkLst>
            <pc:docMk/>
            <pc:sldMk cId="4104592225" sldId="275"/>
            <ac:picMk id="20" creationId="{9A2C3FF5-FABA-41CE-A929-46BF7C42D5A7}"/>
          </ac:picMkLst>
        </pc:picChg>
        <pc:picChg chg="add mod">
          <ac:chgData name="Go, Cecilia" userId="ae20ffb5-af56-4e9e-910f-b5c57eeea0ef" providerId="ADAL" clId="{238C10B7-6D78-4729-9892-1200AEB3196B}" dt="2020-08-31T17:12:15.932" v="774" actId="1076"/>
          <ac:picMkLst>
            <pc:docMk/>
            <pc:sldMk cId="4104592225" sldId="275"/>
            <ac:picMk id="22" creationId="{7E03BAD9-4DB1-4660-B2A3-1F1FD141552D}"/>
          </ac:picMkLst>
        </pc:picChg>
        <pc:picChg chg="add mod">
          <ac:chgData name="Go, Cecilia" userId="ae20ffb5-af56-4e9e-910f-b5c57eeea0ef" providerId="ADAL" clId="{238C10B7-6D78-4729-9892-1200AEB3196B}" dt="2020-08-31T17:13:08.218" v="778" actId="1076"/>
          <ac:picMkLst>
            <pc:docMk/>
            <pc:sldMk cId="4104592225" sldId="275"/>
            <ac:picMk id="24" creationId="{1F56F6E0-3B9B-4BAE-8AAA-863AAA2D25E8}"/>
          </ac:picMkLst>
        </pc:picChg>
        <pc:picChg chg="add mod">
          <ac:chgData name="Go, Cecilia" userId="ae20ffb5-af56-4e9e-910f-b5c57eeea0ef" providerId="ADAL" clId="{238C10B7-6D78-4729-9892-1200AEB3196B}" dt="2020-08-31T17:13:24.916" v="781" actId="1076"/>
          <ac:picMkLst>
            <pc:docMk/>
            <pc:sldMk cId="4104592225" sldId="275"/>
            <ac:picMk id="26" creationId="{837E10FA-00EF-4E90-8C4D-222911B402B0}"/>
          </ac:picMkLst>
        </pc:picChg>
        <pc:picChg chg="add mod">
          <ac:chgData name="Go, Cecilia" userId="ae20ffb5-af56-4e9e-910f-b5c57eeea0ef" providerId="ADAL" clId="{238C10B7-6D78-4729-9892-1200AEB3196B}" dt="2020-08-31T17:13:47.037" v="784" actId="1076"/>
          <ac:picMkLst>
            <pc:docMk/>
            <pc:sldMk cId="4104592225" sldId="275"/>
            <ac:picMk id="28" creationId="{D9C2576C-963C-4FD9-87D0-67A795E71B65}"/>
          </ac:picMkLst>
        </pc:picChg>
        <pc:picChg chg="add mod">
          <ac:chgData name="Go, Cecilia" userId="ae20ffb5-af56-4e9e-910f-b5c57eeea0ef" providerId="ADAL" clId="{238C10B7-6D78-4729-9892-1200AEB3196B}" dt="2020-08-31T17:14:19.668" v="790" actId="1076"/>
          <ac:picMkLst>
            <pc:docMk/>
            <pc:sldMk cId="4104592225" sldId="275"/>
            <ac:picMk id="30" creationId="{F5002B50-D228-4EC2-9646-6B0BD98B81CF}"/>
          </ac:picMkLst>
        </pc:picChg>
        <pc:picChg chg="add mod">
          <ac:chgData name="Go, Cecilia" userId="ae20ffb5-af56-4e9e-910f-b5c57eeea0ef" providerId="ADAL" clId="{238C10B7-6D78-4729-9892-1200AEB3196B}" dt="2020-08-31T17:14:30.845" v="792" actId="1076"/>
          <ac:picMkLst>
            <pc:docMk/>
            <pc:sldMk cId="4104592225" sldId="275"/>
            <ac:picMk id="32" creationId="{FBF4D4F1-A606-4B12-A213-E38493076E94}"/>
          </ac:picMkLst>
        </pc:picChg>
        <pc:picChg chg="add mod">
          <ac:chgData name="Go, Cecilia" userId="ae20ffb5-af56-4e9e-910f-b5c57eeea0ef" providerId="ADAL" clId="{238C10B7-6D78-4729-9892-1200AEB3196B}" dt="2020-08-31T17:14:33.917" v="794" actId="1076"/>
          <ac:picMkLst>
            <pc:docMk/>
            <pc:sldMk cId="4104592225" sldId="275"/>
            <ac:picMk id="34" creationId="{3C6C4DEC-8EE0-4833-A6DA-BA14C00BAA50}"/>
          </ac:picMkLst>
        </pc:picChg>
        <pc:picChg chg="add mod">
          <ac:chgData name="Go, Cecilia" userId="ae20ffb5-af56-4e9e-910f-b5c57eeea0ef" providerId="ADAL" clId="{238C10B7-6D78-4729-9892-1200AEB3196B}" dt="2020-08-31T17:14:36.538" v="796" actId="1076"/>
          <ac:picMkLst>
            <pc:docMk/>
            <pc:sldMk cId="4104592225" sldId="275"/>
            <ac:picMk id="36" creationId="{D66DCCC1-7F0F-431D-8281-F33B084CA5CF}"/>
          </ac:picMkLst>
        </pc:picChg>
        <pc:picChg chg="add mod">
          <ac:chgData name="Go, Cecilia" userId="ae20ffb5-af56-4e9e-910f-b5c57eeea0ef" providerId="ADAL" clId="{238C10B7-6D78-4729-9892-1200AEB3196B}" dt="2020-08-31T17:14:38.953" v="798" actId="1076"/>
          <ac:picMkLst>
            <pc:docMk/>
            <pc:sldMk cId="4104592225" sldId="275"/>
            <ac:picMk id="38" creationId="{B25037A4-8F57-49A2-BA8A-5B94750B61C2}"/>
          </ac:picMkLst>
        </pc:picChg>
        <pc:picChg chg="add mod">
          <ac:chgData name="Go, Cecilia" userId="ae20ffb5-af56-4e9e-910f-b5c57eeea0ef" providerId="ADAL" clId="{238C10B7-6D78-4729-9892-1200AEB3196B}" dt="2020-08-31T17:14:41.796" v="800" actId="1076"/>
          <ac:picMkLst>
            <pc:docMk/>
            <pc:sldMk cId="4104592225" sldId="275"/>
            <ac:picMk id="40" creationId="{13230538-89B7-4401-B267-E70BE8405E48}"/>
          </ac:picMkLst>
        </pc:picChg>
        <pc:picChg chg="add mod">
          <ac:chgData name="Go, Cecilia" userId="ae20ffb5-af56-4e9e-910f-b5c57eeea0ef" providerId="ADAL" clId="{238C10B7-6D78-4729-9892-1200AEB3196B}" dt="2020-08-31T17:14:44.876" v="802" actId="1076"/>
          <ac:picMkLst>
            <pc:docMk/>
            <pc:sldMk cId="4104592225" sldId="275"/>
            <ac:picMk id="42" creationId="{265D6913-1B81-4D80-934B-C908F694F449}"/>
          </ac:picMkLst>
        </pc:picChg>
      </pc:sldChg>
      <pc:sldChg chg="del">
        <pc:chgData name="Go, Cecilia" userId="ae20ffb5-af56-4e9e-910f-b5c57eeea0ef" providerId="ADAL" clId="{238C10B7-6D78-4729-9892-1200AEB3196B}" dt="2020-08-31T17:04:33.622" v="705" actId="47"/>
        <pc:sldMkLst>
          <pc:docMk/>
          <pc:sldMk cId="3353045086" sldId="276"/>
        </pc:sldMkLst>
      </pc:sldChg>
      <pc:sldChg chg="del">
        <pc:chgData name="Go, Cecilia" userId="ae20ffb5-af56-4e9e-910f-b5c57eeea0ef" providerId="ADAL" clId="{238C10B7-6D78-4729-9892-1200AEB3196B}" dt="2020-08-31T17:09:12.697" v="741" actId="47"/>
        <pc:sldMkLst>
          <pc:docMk/>
          <pc:sldMk cId="1367723831" sldId="277"/>
        </pc:sldMkLst>
      </pc:sldChg>
    </pc:docChg>
  </pc:docChgLst>
  <pc:docChgLst>
    <pc:chgData name="Go, Cecilia" userId="ae20ffb5-af56-4e9e-910f-b5c57eeea0ef" providerId="ADAL" clId="{9E5970B0-5CAC-4F60-8188-0BECC725CC89}"/>
    <pc:docChg chg="modSld">
      <pc:chgData name="Go, Cecilia" userId="ae20ffb5-af56-4e9e-910f-b5c57eeea0ef" providerId="ADAL" clId="{9E5970B0-5CAC-4F60-8188-0BECC725CC89}" dt="2024-03-05T17:39:22.926" v="7" actId="1076"/>
      <pc:docMkLst>
        <pc:docMk/>
      </pc:docMkLst>
      <pc:sldChg chg="addSp modSp mod">
        <pc:chgData name="Go, Cecilia" userId="ae20ffb5-af56-4e9e-910f-b5c57eeea0ef" providerId="ADAL" clId="{9E5970B0-5CAC-4F60-8188-0BECC725CC89}" dt="2024-03-05T17:39:22.926" v="7" actId="1076"/>
        <pc:sldMkLst>
          <pc:docMk/>
          <pc:sldMk cId="2762486945" sldId="269"/>
        </pc:sldMkLst>
        <pc:picChg chg="add mod">
          <ac:chgData name="Go, Cecilia" userId="ae20ffb5-af56-4e9e-910f-b5c57eeea0ef" providerId="ADAL" clId="{9E5970B0-5CAC-4F60-8188-0BECC725CC89}" dt="2024-03-05T17:39:07.125" v="3" actId="1076"/>
          <ac:picMkLst>
            <pc:docMk/>
            <pc:sldMk cId="2762486945" sldId="269"/>
            <ac:picMk id="4" creationId="{EB831AB1-DD74-ADED-A1B8-71743A518223}"/>
          </ac:picMkLst>
        </pc:picChg>
        <pc:picChg chg="add mod">
          <ac:chgData name="Go, Cecilia" userId="ae20ffb5-af56-4e9e-910f-b5c57eeea0ef" providerId="ADAL" clId="{9E5970B0-5CAC-4F60-8188-0BECC725CC89}" dt="2024-03-05T17:39:15.969" v="5" actId="1076"/>
          <ac:picMkLst>
            <pc:docMk/>
            <pc:sldMk cId="2762486945" sldId="269"/>
            <ac:picMk id="5" creationId="{CDFC8A1D-CF10-CCC6-B47B-3C6EC64024F1}"/>
          </ac:picMkLst>
        </pc:picChg>
        <pc:picChg chg="add mod">
          <ac:chgData name="Go, Cecilia" userId="ae20ffb5-af56-4e9e-910f-b5c57eeea0ef" providerId="ADAL" clId="{9E5970B0-5CAC-4F60-8188-0BECC725CC89}" dt="2024-03-05T17:39:22.926" v="7" actId="1076"/>
          <ac:picMkLst>
            <pc:docMk/>
            <pc:sldMk cId="2762486945" sldId="269"/>
            <ac:picMk id="7" creationId="{BB1018C0-84A7-FCF7-187D-F2044F5843AF}"/>
          </ac:picMkLst>
        </pc:picChg>
      </pc:sldChg>
    </pc:docChg>
  </pc:docChgLst>
  <pc:docChgLst>
    <pc:chgData name="Go, Cecilia" userId="ae20ffb5-af56-4e9e-910f-b5c57eeea0ef" providerId="ADAL" clId="{0021FB53-3273-49E2-BE3D-18B20E83A576}"/>
    <pc:docChg chg="modSld">
      <pc:chgData name="Go, Cecilia" userId="ae20ffb5-af56-4e9e-910f-b5c57eeea0ef" providerId="ADAL" clId="{0021FB53-3273-49E2-BE3D-18B20E83A576}" dt="2023-03-07T19:18:39.122" v="3" actId="20577"/>
      <pc:docMkLst>
        <pc:docMk/>
      </pc:docMkLst>
      <pc:sldChg chg="modSp mod">
        <pc:chgData name="Go, Cecilia" userId="ae20ffb5-af56-4e9e-910f-b5c57eeea0ef" providerId="ADAL" clId="{0021FB53-3273-49E2-BE3D-18B20E83A576}" dt="2023-03-07T19:18:39.122" v="3" actId="20577"/>
        <pc:sldMkLst>
          <pc:docMk/>
          <pc:sldMk cId="2762486945" sldId="269"/>
        </pc:sldMkLst>
        <pc:graphicFrameChg chg="modGraphic">
          <ac:chgData name="Go, Cecilia" userId="ae20ffb5-af56-4e9e-910f-b5c57eeea0ef" providerId="ADAL" clId="{0021FB53-3273-49E2-BE3D-18B20E83A576}" dt="2023-03-07T19:18:39.122" v="3" actId="20577"/>
          <ac:graphicFrameMkLst>
            <pc:docMk/>
            <pc:sldMk cId="2762486945" sldId="269"/>
            <ac:graphicFrameMk id="6" creationId="{CC977E2C-5A61-48CC-ACE5-BF9A7D0ABCC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9D36D-A77D-49CB-8F9C-D4D56CA48E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1C4A4-4A26-40E2-A65E-5BCDF01E9F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B8802-001A-4B9A-9194-23E3A3CCD7D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4C10C-6473-49DE-A8AE-0A72EE3C06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F98A-0909-46BF-AEBF-7235386B6F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95366-95A3-4018-8ED6-D0F8231C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7EE10-4721-4AC4-AF63-68EC8CE46D8D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1169988"/>
            <a:ext cx="41465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6B326-4419-4284-B8C5-A9943081D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2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8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5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5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2C45-702E-408C-89DA-522D29BDB0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E78A-C84B-4CED-B358-F2B2556F7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7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2" Type="http://schemas.openxmlformats.org/officeDocument/2006/relationships/hyperlink" Target="https://jmmcdowell.com/2012/07/14/learning-from-a-book-i-didnt-enjoy/" TargetMode="External"/><Relationship Id="rId17" Type="http://schemas.openxmlformats.org/officeDocument/2006/relationships/image" Target="../media/image9.png"/><Relationship Id="rId2" Type="http://schemas.openxmlformats.org/officeDocument/2006/relationships/tags" Target="../tags/tag2.xml"/><Relationship Id="rId16" Type="http://schemas.openxmlformats.org/officeDocument/2006/relationships/hyperlink" Target="http://www.thereadingworkshop.com/search?updated-min=2010-12-31T21:00:00-08:00&amp;updated-max=2011-12-31T21:00:00-08:00&amp;max-results=47" TargetMode="External"/><Relationship Id="rId1" Type="http://schemas.openxmlformats.org/officeDocument/2006/relationships/tags" Target="../tags/tag1.xml"/><Relationship Id="rId6" Type="http://schemas.openxmlformats.org/officeDocument/2006/relationships/hyperlink" Target="https://commons.wikimedia.org/wiki/File:Noto_Emoji_Oreo_1f642.svg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8.gif"/><Relationship Id="rId10" Type="http://schemas.openxmlformats.org/officeDocument/2006/relationships/hyperlink" Target="https://lebaobabbleu.wordpress.com/2015/11/08/2o-comprehension-orale-cetait-comment-avant/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5.jpg"/><Relationship Id="rId14" Type="http://schemas.openxmlformats.org/officeDocument/2006/relationships/hyperlink" Target="http://maclic.wordpress.com/2012/07/17/writing-and-film-making-competi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561EBFA-B166-41D1-8A6A-D1684E4FD6E9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9456767"/>
              </p:ext>
            </p:extLst>
          </p:nvPr>
        </p:nvGraphicFramePr>
        <p:xfrm>
          <a:off x="82899" y="1112478"/>
          <a:ext cx="9432892" cy="598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223">
                  <a:extLst>
                    <a:ext uri="{9D8B030D-6E8A-4147-A177-3AD203B41FA5}">
                      <a16:colId xmlns:a16="http://schemas.microsoft.com/office/drawing/2014/main" val="1832028728"/>
                    </a:ext>
                  </a:extLst>
                </a:gridCol>
                <a:gridCol w="2358223">
                  <a:extLst>
                    <a:ext uri="{9D8B030D-6E8A-4147-A177-3AD203B41FA5}">
                      <a16:colId xmlns:a16="http://schemas.microsoft.com/office/drawing/2014/main" val="2580780240"/>
                    </a:ext>
                  </a:extLst>
                </a:gridCol>
                <a:gridCol w="2358223">
                  <a:extLst>
                    <a:ext uri="{9D8B030D-6E8A-4147-A177-3AD203B41FA5}">
                      <a16:colId xmlns:a16="http://schemas.microsoft.com/office/drawing/2014/main" val="1690779248"/>
                    </a:ext>
                  </a:extLst>
                </a:gridCol>
                <a:gridCol w="2358223">
                  <a:extLst>
                    <a:ext uri="{9D8B030D-6E8A-4147-A177-3AD203B41FA5}">
                      <a16:colId xmlns:a16="http://schemas.microsoft.com/office/drawing/2014/main" val="2110311124"/>
                    </a:ext>
                  </a:extLst>
                </a:gridCol>
              </a:tblGrid>
              <a:tr h="149585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Language Arts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Self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Physical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Personal 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40439"/>
                  </a:ext>
                </a:extLst>
              </a:tr>
              <a:tr h="149585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Chores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8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Today 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Word Work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17741"/>
                  </a:ext>
                </a:extLst>
              </a:tr>
              <a:tr h="149585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Art/Music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92130"/>
                  </a:ext>
                </a:extLst>
              </a:tr>
              <a:tr h="149585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Play a Board Game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Act of Kindness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6161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CC977E2C-5A61-48CC-ACE5-BF9A7D0ABCCF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3965119"/>
              </p:ext>
            </p:extLst>
          </p:nvPr>
        </p:nvGraphicFramePr>
        <p:xfrm>
          <a:off x="82900" y="1112479"/>
          <a:ext cx="9432893" cy="627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951">
                  <a:extLst>
                    <a:ext uri="{9D8B030D-6E8A-4147-A177-3AD203B41FA5}">
                      <a16:colId xmlns:a16="http://schemas.microsoft.com/office/drawing/2014/main" val="1832028728"/>
                    </a:ext>
                  </a:extLst>
                </a:gridCol>
                <a:gridCol w="2287314">
                  <a:extLst>
                    <a:ext uri="{9D8B030D-6E8A-4147-A177-3AD203B41FA5}">
                      <a16:colId xmlns:a16="http://schemas.microsoft.com/office/drawing/2014/main" val="2580780240"/>
                    </a:ext>
                  </a:extLst>
                </a:gridCol>
                <a:gridCol w="2287314">
                  <a:extLst>
                    <a:ext uri="{9D8B030D-6E8A-4147-A177-3AD203B41FA5}">
                      <a16:colId xmlns:a16="http://schemas.microsoft.com/office/drawing/2014/main" val="1690779248"/>
                    </a:ext>
                  </a:extLst>
                </a:gridCol>
                <a:gridCol w="2287314">
                  <a:extLst>
                    <a:ext uri="{9D8B030D-6E8A-4147-A177-3AD203B41FA5}">
                      <a16:colId xmlns:a16="http://schemas.microsoft.com/office/drawing/2014/main" val="2110311124"/>
                    </a:ext>
                  </a:extLst>
                </a:gridCol>
              </a:tblGrid>
              <a:tr h="160609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iReady Reading</a:t>
                      </a:r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20-30 minutes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Vocabulary Station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Listening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Station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iReady Reading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20-30 minutes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40439"/>
                  </a:ext>
                </a:extLst>
              </a:tr>
              <a:tr h="145602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Reading Response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Dr. Go’s Literacy Station </a:t>
                      </a:r>
                    </a:p>
                    <a:p>
                      <a:pPr algn="ctr"/>
                      <a:r>
                        <a:rPr lang="en-US" sz="2000" b="1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Digital Choiceboard</a:t>
                      </a:r>
                    </a:p>
                    <a:p>
                      <a:pPr algn="ctr"/>
                      <a:r>
                        <a:rPr lang="en-US" sz="28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Week of</a:t>
                      </a:r>
                      <a:r>
                        <a:rPr lang="en-US" sz="2800" b="0" i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 </a:t>
                      </a:r>
                      <a:r>
                        <a:rPr lang="en-US" sz="2800" b="1" i="1" u="sng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______</a:t>
                      </a:r>
                      <a:endParaRPr lang="en-US" sz="1800" b="0" u="sng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4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Name:   </a:t>
                      </a:r>
                    </a:p>
                    <a:p>
                      <a:pPr algn="ctr"/>
                      <a:endParaRPr lang="en-US" sz="12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*Give yourself a smiley sticker when you complete a station work!</a:t>
                      </a:r>
                    </a:p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*Your goal is to finish one station per day &amp; earn all 4 stickers each week!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Word Work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Station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17741"/>
                  </a:ext>
                </a:extLst>
              </a:tr>
              <a:tr h="168827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Writing/Grammar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Station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</a:t>
                      </a:r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iReady Reading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20-30 minutes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____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92130"/>
                  </a:ext>
                </a:extLst>
              </a:tr>
              <a:tr h="145602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Emoji Sticker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Emoji Sticker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Emoji Sticker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  <a:ea typeface="HelloStarbucks" panose="02000603000000000000" pitchFamily="2" charset="0"/>
                        </a:rPr>
                        <a:t>Emoji Sticker</a:t>
                      </a:r>
                    </a:p>
                    <a:p>
                      <a:pPr algn="ctr"/>
                      <a:endParaRPr lang="en-US" sz="2000" b="0" dirty="0">
                        <a:latin typeface="Century Gothic" panose="020B0502020202020204" pitchFamily="34" charset="0"/>
                        <a:ea typeface="HelloStarbuck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61616"/>
                  </a:ext>
                </a:extLst>
              </a:tr>
            </a:tbl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2CBEEA7-D3CD-43B0-A0F6-54F4B2920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82259" y="6248052"/>
            <a:ext cx="847845" cy="84784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E767116-41B3-4D19-99CF-421CB48590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231267" y="6248053"/>
            <a:ext cx="847845" cy="847845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96A06E1C-80EF-4CC0-84FC-D3ACA9606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522089" y="6301587"/>
            <a:ext cx="847845" cy="847845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C7007F7E-5880-47DA-A94B-2CCFA0665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971099" y="6301587"/>
            <a:ext cx="847845" cy="8478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C806410-1550-4FA4-B1C2-EC0921F278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03" y="1112478"/>
            <a:ext cx="1238314" cy="3492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7723189-6A40-4D2C-8D0A-B3CB6C7448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0552" y="1116729"/>
            <a:ext cx="1238314" cy="34926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E08FE30-763E-43A7-8B53-E663BA29CA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1025" y="4227109"/>
            <a:ext cx="1238314" cy="34926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894090F-8AB1-41D1-997D-5748C6FB5B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5815" y="1785180"/>
            <a:ext cx="1689905" cy="434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5166D1-CC4E-4E8F-B1B1-78C62DB249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5730433" y="1785180"/>
            <a:ext cx="762964" cy="650077"/>
          </a:xfrm>
          <a:prstGeom prst="rect">
            <a:avLst/>
          </a:prstGeom>
        </p:spPr>
      </p:pic>
      <p:pic>
        <p:nvPicPr>
          <p:cNvPr id="29" name="Picture 2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A95F039-26A5-45E4-9FCC-3334850619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888365" y="3152151"/>
            <a:ext cx="869387" cy="829205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DD8E24-C5A3-45C7-B296-634108C43C1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882259" y="4882612"/>
            <a:ext cx="875493" cy="847846"/>
          </a:xfrm>
          <a:prstGeom prst="rect">
            <a:avLst/>
          </a:prstGeom>
        </p:spPr>
      </p:pic>
      <p:pic>
        <p:nvPicPr>
          <p:cNvPr id="35" name="Picture 3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4149A24-395B-4022-B4D8-D566894F6A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7895380" y="3397814"/>
            <a:ext cx="1101464" cy="7063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831AB1-DD74-ADED-A1B8-71743A51822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72798" y="2110218"/>
            <a:ext cx="482410" cy="434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C8A1D-CF10-CCC6-B47B-3C6EC64024F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12970" y="2188595"/>
            <a:ext cx="482410" cy="4347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1018C0-84A7-FCF7-187D-F2044F5843A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59820" y="5273174"/>
            <a:ext cx="482410" cy="4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869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AUTOSIZ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AUTOSIZE" val="true"/>
</p:tagLst>
</file>

<file path=ppt/theme/theme1.xml><?xml version="1.0" encoding="utf-8"?>
<a:theme xmlns:a="http://schemas.openxmlformats.org/drawingml/2006/main" name="Office Theme">
  <a:themeElements>
    <a:clrScheme name="BLOG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4507C"/>
      </a:accent1>
      <a:accent2>
        <a:srgbClr val="FDE0EA"/>
      </a:accent2>
      <a:accent3>
        <a:srgbClr val="ECB863"/>
      </a:accent3>
      <a:accent4>
        <a:srgbClr val="A6A6A6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63531</TotalTime>
  <Words>110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Winter</dc:creator>
  <cp:lastModifiedBy>Go, Cecilia</cp:lastModifiedBy>
  <cp:revision>438</cp:revision>
  <cp:lastPrinted>2020-03-31T23:43:12Z</cp:lastPrinted>
  <dcterms:created xsi:type="dcterms:W3CDTF">2016-04-09T15:46:28Z</dcterms:created>
  <dcterms:modified xsi:type="dcterms:W3CDTF">2024-03-05T17:39:25Z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goc@fultonschools.org</vt:lpwstr>
  </property>
  <property fmtid="{D5CDD505-2E9C-101B-9397-08002B2CF9AE}" pid="5" name="MSIP_Label_0ee3c538-ec52-435f-ae58-017644bd9513_SetDate">
    <vt:lpwstr>2020-08-24T17:50:52.5023680Z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