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79" r:id="rId4"/>
    <p:sldId id="281" r:id="rId5"/>
    <p:sldId id="28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5DEF73-2BC6-4251-882F-44F577B59E17}" v="1" dt="2020-12-11T14:13:36.3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, Cecilia" userId="ae20ffb5-af56-4e9e-910f-b5c57eeea0ef" providerId="ADAL" clId="{CA5DEF73-2BC6-4251-882F-44F577B59E17}"/>
    <pc:docChg chg="undo custSel modSld">
      <pc:chgData name="Go, Cecilia" userId="ae20ffb5-af56-4e9e-910f-b5c57eeea0ef" providerId="ADAL" clId="{CA5DEF73-2BC6-4251-882F-44F577B59E17}" dt="2020-12-11T14:19:57.240" v="369" actId="20577"/>
      <pc:docMkLst>
        <pc:docMk/>
      </pc:docMkLst>
      <pc:sldChg chg="modSp mod">
        <pc:chgData name="Go, Cecilia" userId="ae20ffb5-af56-4e9e-910f-b5c57eeea0ef" providerId="ADAL" clId="{CA5DEF73-2BC6-4251-882F-44F577B59E17}" dt="2020-12-11T14:19:57.240" v="369" actId="20577"/>
        <pc:sldMkLst>
          <pc:docMk/>
          <pc:sldMk cId="3728579497" sldId="256"/>
        </pc:sldMkLst>
        <pc:spChg chg="mod">
          <ac:chgData name="Go, Cecilia" userId="ae20ffb5-af56-4e9e-910f-b5c57eeea0ef" providerId="ADAL" clId="{CA5DEF73-2BC6-4251-882F-44F577B59E17}" dt="2020-12-11T14:19:36.671" v="361" actId="1076"/>
          <ac:spMkLst>
            <pc:docMk/>
            <pc:sldMk cId="3728579497" sldId="256"/>
            <ac:spMk id="2" creationId="{97E98666-2E3F-48FB-A818-BEDC3DAF9A0E}"/>
          </ac:spMkLst>
        </pc:spChg>
        <pc:spChg chg="mod">
          <ac:chgData name="Go, Cecilia" userId="ae20ffb5-af56-4e9e-910f-b5c57eeea0ef" providerId="ADAL" clId="{CA5DEF73-2BC6-4251-882F-44F577B59E17}" dt="2020-12-11T14:19:57.240" v="369" actId="20577"/>
          <ac:spMkLst>
            <pc:docMk/>
            <pc:sldMk cId="3728579497" sldId="256"/>
            <ac:spMk id="3" creationId="{8D0882C9-FF87-4685-B832-F04C7ACF5083}"/>
          </ac:spMkLst>
        </pc:spChg>
      </pc:sldChg>
      <pc:sldChg chg="modSp mod">
        <pc:chgData name="Go, Cecilia" userId="ae20ffb5-af56-4e9e-910f-b5c57eeea0ef" providerId="ADAL" clId="{CA5DEF73-2BC6-4251-882F-44F577B59E17}" dt="2020-12-11T14:15:15.447" v="13" actId="255"/>
        <pc:sldMkLst>
          <pc:docMk/>
          <pc:sldMk cId="1306614903" sldId="278"/>
        </pc:sldMkLst>
        <pc:spChg chg="mod">
          <ac:chgData name="Go, Cecilia" userId="ae20ffb5-af56-4e9e-910f-b5c57eeea0ef" providerId="ADAL" clId="{CA5DEF73-2BC6-4251-882F-44F577B59E17}" dt="2020-12-11T14:13:36.302" v="0"/>
          <ac:spMkLst>
            <pc:docMk/>
            <pc:sldMk cId="1306614903" sldId="278"/>
            <ac:spMk id="2" creationId="{4524FCDA-CDA3-459D-B7F3-8EEB0823D5EA}"/>
          </ac:spMkLst>
        </pc:spChg>
        <pc:spChg chg="mod">
          <ac:chgData name="Go, Cecilia" userId="ae20ffb5-af56-4e9e-910f-b5c57eeea0ef" providerId="ADAL" clId="{CA5DEF73-2BC6-4251-882F-44F577B59E17}" dt="2020-12-11T14:15:10.770" v="12" actId="255"/>
          <ac:spMkLst>
            <pc:docMk/>
            <pc:sldMk cId="1306614903" sldId="278"/>
            <ac:spMk id="4" creationId="{D20898DD-4E20-45E0-96F6-AFB72006C205}"/>
          </ac:spMkLst>
        </pc:spChg>
        <pc:spChg chg="mod">
          <ac:chgData name="Go, Cecilia" userId="ae20ffb5-af56-4e9e-910f-b5c57eeea0ef" providerId="ADAL" clId="{CA5DEF73-2BC6-4251-882F-44F577B59E17}" dt="2020-12-11T14:15:15.447" v="13" actId="255"/>
          <ac:spMkLst>
            <pc:docMk/>
            <pc:sldMk cId="1306614903" sldId="278"/>
            <ac:spMk id="6" creationId="{59452555-22F5-4A21-92C1-8A37182DE532}"/>
          </ac:spMkLst>
        </pc:spChg>
      </pc:sldChg>
      <pc:sldChg chg="modSp mod">
        <pc:chgData name="Go, Cecilia" userId="ae20ffb5-af56-4e9e-910f-b5c57eeea0ef" providerId="ADAL" clId="{CA5DEF73-2BC6-4251-882F-44F577B59E17}" dt="2020-12-11T14:15:05.755" v="11" actId="255"/>
        <pc:sldMkLst>
          <pc:docMk/>
          <pc:sldMk cId="1301970309" sldId="279"/>
        </pc:sldMkLst>
        <pc:spChg chg="mod">
          <ac:chgData name="Go, Cecilia" userId="ae20ffb5-af56-4e9e-910f-b5c57eeea0ef" providerId="ADAL" clId="{CA5DEF73-2BC6-4251-882F-44F577B59E17}" dt="2020-12-11T14:13:36.302" v="0"/>
          <ac:spMkLst>
            <pc:docMk/>
            <pc:sldMk cId="1301970309" sldId="279"/>
            <ac:spMk id="2" creationId="{4524FCDA-CDA3-459D-B7F3-8EEB0823D5EA}"/>
          </ac:spMkLst>
        </pc:spChg>
        <pc:spChg chg="mod">
          <ac:chgData name="Go, Cecilia" userId="ae20ffb5-af56-4e9e-910f-b5c57eeea0ef" providerId="ADAL" clId="{CA5DEF73-2BC6-4251-882F-44F577B59E17}" dt="2020-12-11T14:15:00.793" v="10" actId="255"/>
          <ac:spMkLst>
            <pc:docMk/>
            <pc:sldMk cId="1301970309" sldId="279"/>
            <ac:spMk id="4" creationId="{D20898DD-4E20-45E0-96F6-AFB72006C205}"/>
          </ac:spMkLst>
        </pc:spChg>
        <pc:spChg chg="mod">
          <ac:chgData name="Go, Cecilia" userId="ae20ffb5-af56-4e9e-910f-b5c57eeea0ef" providerId="ADAL" clId="{CA5DEF73-2BC6-4251-882F-44F577B59E17}" dt="2020-12-11T14:15:05.755" v="11" actId="255"/>
          <ac:spMkLst>
            <pc:docMk/>
            <pc:sldMk cId="1301970309" sldId="279"/>
            <ac:spMk id="6" creationId="{59452555-22F5-4A21-92C1-8A37182DE532}"/>
          </ac:spMkLst>
        </pc:spChg>
      </pc:sldChg>
      <pc:sldChg chg="modSp mod">
        <pc:chgData name="Go, Cecilia" userId="ae20ffb5-af56-4e9e-910f-b5c57eeea0ef" providerId="ADAL" clId="{CA5DEF73-2BC6-4251-882F-44F577B59E17}" dt="2020-12-11T14:13:56.694" v="2" actId="120"/>
        <pc:sldMkLst>
          <pc:docMk/>
          <pc:sldMk cId="1268052531" sldId="281"/>
        </pc:sldMkLst>
        <pc:spChg chg="mod">
          <ac:chgData name="Go, Cecilia" userId="ae20ffb5-af56-4e9e-910f-b5c57eeea0ef" providerId="ADAL" clId="{CA5DEF73-2BC6-4251-882F-44F577B59E17}" dt="2020-12-11T14:13:56.694" v="2" actId="120"/>
          <ac:spMkLst>
            <pc:docMk/>
            <pc:sldMk cId="1268052531" sldId="281"/>
            <ac:spMk id="2" creationId="{E04A1BDF-5A7F-4BB9-8EEC-81F9386FF610}"/>
          </ac:spMkLst>
        </pc:spChg>
      </pc:sldChg>
      <pc:sldChg chg="modSp mod">
        <pc:chgData name="Go, Cecilia" userId="ae20ffb5-af56-4e9e-910f-b5c57eeea0ef" providerId="ADAL" clId="{CA5DEF73-2BC6-4251-882F-44F577B59E17}" dt="2020-12-11T14:14:26.167" v="7" actId="14100"/>
        <pc:sldMkLst>
          <pc:docMk/>
          <pc:sldMk cId="576180587" sldId="282"/>
        </pc:sldMkLst>
        <pc:spChg chg="mod">
          <ac:chgData name="Go, Cecilia" userId="ae20ffb5-af56-4e9e-910f-b5c57eeea0ef" providerId="ADAL" clId="{CA5DEF73-2BC6-4251-882F-44F577B59E17}" dt="2020-12-11T14:14:22.403" v="6" actId="255"/>
          <ac:spMkLst>
            <pc:docMk/>
            <pc:sldMk cId="576180587" sldId="282"/>
            <ac:spMk id="2" creationId="{E04A1BDF-5A7F-4BB9-8EEC-81F9386FF610}"/>
          </ac:spMkLst>
        </pc:spChg>
        <pc:picChg chg="mod">
          <ac:chgData name="Go, Cecilia" userId="ae20ffb5-af56-4e9e-910f-b5c57eeea0ef" providerId="ADAL" clId="{CA5DEF73-2BC6-4251-882F-44F577B59E17}" dt="2020-12-11T14:14:26.167" v="7" actId="14100"/>
          <ac:picMkLst>
            <pc:docMk/>
            <pc:sldMk cId="576180587" sldId="282"/>
            <ac:picMk id="4" creationId="{0DD0753A-0ADB-4237-95F8-8A959CBE619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43D68F5A-7A9D-4600-9264-89395DF8C4A3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08F5D75-8BEE-4E7D-8BFA-97C3F881B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86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8F5A-7A9D-4600-9264-89395DF8C4A3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5D75-8BEE-4E7D-8BFA-97C3F881B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65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8F5A-7A9D-4600-9264-89395DF8C4A3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5D75-8BEE-4E7D-8BFA-97C3F881B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55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8F5A-7A9D-4600-9264-89395DF8C4A3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5D75-8BEE-4E7D-8BFA-97C3F881B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4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3D68F5A-7A9D-4600-9264-89395DF8C4A3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208F5D75-8BEE-4E7D-8BFA-97C3F881B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82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8F5A-7A9D-4600-9264-89395DF8C4A3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5D75-8BEE-4E7D-8BFA-97C3F881B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04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8F5A-7A9D-4600-9264-89395DF8C4A3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5D75-8BEE-4E7D-8BFA-97C3F881B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87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8F5A-7A9D-4600-9264-89395DF8C4A3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5D75-8BEE-4E7D-8BFA-97C3F881B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83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8F5A-7A9D-4600-9264-89395DF8C4A3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5D75-8BEE-4E7D-8BFA-97C3F881B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77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8F5A-7A9D-4600-9264-89395DF8C4A3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8F5D75-8BEE-4E7D-8BFA-97C3F881B3D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7964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3D68F5A-7A9D-4600-9264-89395DF8C4A3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8F5D75-8BEE-4E7D-8BFA-97C3F881B3D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2111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3D68F5A-7A9D-4600-9264-89395DF8C4A3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08F5D75-8BEE-4E7D-8BFA-97C3F881B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39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onderingtwo.blogspot.com/2013/09/seven-books-in-my-to-read-list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ook-books-bookshelf-read-112117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pile-of-books-159866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pile-of-books-159866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98666-2E3F-48FB-A818-BEDC3DAF9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7" y="1576913"/>
            <a:ext cx="9068586" cy="1852087"/>
          </a:xfrm>
        </p:spPr>
        <p:txBody>
          <a:bodyPr/>
          <a:lstStyle/>
          <a:p>
            <a:r>
              <a:rPr lang="en-US" sz="5400" dirty="0"/>
              <a:t>Reading Response Station 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0882C9-FF87-4685-B832-F04C7ACF50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3095625"/>
            <a:ext cx="9070848" cy="2505075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en-US" sz="2000" b="1" dirty="0"/>
              <a:t>Choose 1 question from each slide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n-US" sz="2000" b="1" dirty="0"/>
              <a:t>Within the Text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n-US" sz="2000" b="1" dirty="0"/>
              <a:t>Beyond the Text,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n-US" sz="2000" b="1" dirty="0"/>
              <a:t>About the Text</a:t>
            </a:r>
          </a:p>
          <a:p>
            <a:pPr marL="342900" indent="-342900">
              <a:buAutoNum type="arabicPeriod"/>
            </a:pPr>
            <a:r>
              <a:rPr lang="en-US" sz="2000" b="1" dirty="0"/>
              <a:t>Write down the question number you have chosen for each.</a:t>
            </a:r>
          </a:p>
          <a:p>
            <a:pPr marL="342900" indent="-342900">
              <a:buAutoNum type="arabicPeriod"/>
            </a:pPr>
            <a:r>
              <a:rPr lang="en-US" sz="2000" b="1" dirty="0"/>
              <a:t>Type up your response in TEAMS Assignment: </a:t>
            </a:r>
            <a:r>
              <a:rPr lang="en-US" sz="2000" b="1" i="1" dirty="0"/>
              <a:t>Reading Response.</a:t>
            </a:r>
          </a:p>
        </p:txBody>
      </p:sp>
    </p:spTree>
    <p:extLst>
      <p:ext uri="{BB962C8B-B14F-4D97-AF65-F5344CB8AC3E}">
        <p14:creationId xmlns:p14="http://schemas.microsoft.com/office/powerpoint/2010/main" val="3728579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4FCDA-CDA3-459D-B7F3-8EEB0823D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Within the Text Questions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0898DD-4E20-45E0-96F6-AFB72006C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496856"/>
            <a:ext cx="4443984" cy="552281"/>
          </a:xfrm>
        </p:spPr>
        <p:txBody>
          <a:bodyPr>
            <a:noAutofit/>
          </a:bodyPr>
          <a:lstStyle/>
          <a:p>
            <a:r>
              <a:rPr lang="en-US" sz="3200" b="1" i="1" dirty="0">
                <a:solidFill>
                  <a:srgbClr val="00B050"/>
                </a:solidFill>
              </a:rPr>
              <a:t>Fiction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DB9376-56FF-461F-90C9-FB0C21B30F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8467" y="2049137"/>
            <a:ext cx="4857117" cy="3818264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Retell what happened in the story.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What was the problem in the story?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How was the problem solved?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How did the story end? 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8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Was there a mystery in the story?  What was the mystery in the story?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452555-22F5-4A21-92C1-8A37182DE5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5014" y="1496856"/>
            <a:ext cx="4443984" cy="552281"/>
          </a:xfrm>
        </p:spPr>
        <p:txBody>
          <a:bodyPr>
            <a:noAutofit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Nonfiction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C14FA44-5441-43C2-A8F7-420DA54331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25014" y="2320769"/>
            <a:ext cx="5153414" cy="3546632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What did you learn in this book?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What is a _________? (subject)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What were some important facts that were in the book?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8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Look at the photos/drawings/diagrams in the book.  What did you learn from them?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E470BBE-651B-4D9A-B3AE-8F3016252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67466" y="215651"/>
            <a:ext cx="1606867" cy="175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614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4FCDA-CDA3-459D-B7F3-8EEB0823D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Beyond the Text Questions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0898DD-4E20-45E0-96F6-AFB72006C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496856"/>
            <a:ext cx="4443984" cy="552281"/>
          </a:xfrm>
        </p:spPr>
        <p:txBody>
          <a:bodyPr>
            <a:normAutofit/>
          </a:bodyPr>
          <a:lstStyle/>
          <a:p>
            <a:r>
              <a:rPr lang="en-US" sz="2800" b="1" i="1" dirty="0">
                <a:solidFill>
                  <a:srgbClr val="00B050"/>
                </a:solidFill>
              </a:rPr>
              <a:t>Fiction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DB9376-56FF-461F-90C9-FB0C21B30F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2198" y="1916935"/>
            <a:ext cx="5594219" cy="39504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6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Have you ever had an experience like this?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6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How did the main character feel at the beginning of the story?  Was this similar to the end of the story?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6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What lesson did the character learn?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6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What was the most important idea?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6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What kind of person do you think the main character is?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452555-22F5-4A21-92C1-8A37182DE5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5014" y="1496856"/>
            <a:ext cx="4443984" cy="552281"/>
          </a:xfrm>
        </p:spPr>
        <p:txBody>
          <a:bodyPr>
            <a:noAutofit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Nonfiction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C14FA44-5441-43C2-A8F7-420DA54331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25014" y="2049137"/>
            <a:ext cx="5516422" cy="3818264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What was the most important idea in this book?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What did you learn that was new information to you?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Why do you think  ____________?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32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How does the life cycle keep repeating?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C82041-6845-49E4-84CA-6F0C04C1A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052802" y="184795"/>
            <a:ext cx="1832391" cy="137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70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A1BDF-5A7F-4BB9-8EEC-81F9386FF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About the Text Questions - </a:t>
            </a:r>
            <a:r>
              <a:rPr lang="en-US" b="1" i="1" dirty="0">
                <a:solidFill>
                  <a:srgbClr val="00B050"/>
                </a:solidFill>
              </a:rPr>
              <a:t>Fiction</a:t>
            </a:r>
            <a:br>
              <a:rPr lang="en-US" b="1" i="1" dirty="0">
                <a:solidFill>
                  <a:srgbClr val="00B050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3D784-EF8B-41D3-A92E-958BEA89C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265" y="1311007"/>
            <a:ext cx="11365735" cy="4861193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How did the author help give you information about the problem?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How did the author show you what kind of person the main character was?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Did the book have different types of writing in it?  what were the different types of writing?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Do you think what happened in the story can happen in real life?  Why or why not?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How did the illustrations help you understand the text?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How were the beginning and ending parts of this story alike?  How were they different?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Were there any funny parts in the book?  How were they funny?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Were there any clues in the book which gave you a hint about what happened in the end?  What were they?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What did you learn about the main character?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4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How did the main character feel at the end of the story?  How was this different to the start of the story?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D710BE-2076-41E2-96DA-49B92B41C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411248" y="151482"/>
            <a:ext cx="1593568" cy="106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052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A1BDF-5A7F-4BB9-8EEC-81F9386FF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600" dirty="0"/>
              <a:t>About the Text Questions - </a:t>
            </a:r>
            <a:r>
              <a:rPr lang="en-US" sz="4600" b="1" i="1" dirty="0">
                <a:solidFill>
                  <a:srgbClr val="C00000"/>
                </a:solidFill>
              </a:rPr>
              <a:t>Nonfiction</a:t>
            </a:r>
            <a:br>
              <a:rPr lang="en-US" b="1" dirty="0">
                <a:solidFill>
                  <a:srgbClr val="C00000"/>
                </a:solidFill>
              </a:rPr>
            </a:br>
            <a:br>
              <a:rPr lang="en-US" b="1" i="1" dirty="0">
                <a:solidFill>
                  <a:srgbClr val="00B050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3D784-EF8B-41D3-A92E-958BEA89C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265" y="1311007"/>
            <a:ext cx="11365735" cy="4861193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How do you think the author decided what information to put in the book?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Do you think the information in this book is accurate?  Why?  Why not?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How does the author help you find the different kinds of information in this book?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What do you think the author wants you to think about the topic?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What do you think the author might want you to do after you read this book?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The author told the information in a special way to make it easy for you to understand.  What did the author do?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In addition to the main part of the book, what are some of the other ways the author told information?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Why do you think the author included photographs and drawings in the book?  Can you give me an example?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What did the author do to make the topic interesting?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4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What did the author do to help us know how big or small something in the book was?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D0753A-0ADB-4237-95F8-8A959CBE6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648950" y="151482"/>
            <a:ext cx="1355865" cy="105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805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9</TotalTime>
  <Words>586</Words>
  <Application>Microsoft Office PowerPoint</Application>
  <PresentationFormat>Widescreen</PresentationFormat>
  <Paragraphs>53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Century Gothic</vt:lpstr>
      <vt:lpstr>Garamond</vt:lpstr>
      <vt:lpstr>Wingdings</vt:lpstr>
      <vt:lpstr>Savon</vt:lpstr>
      <vt:lpstr>Reading Response Station Work</vt:lpstr>
      <vt:lpstr>Within the Text Questions</vt:lpstr>
      <vt:lpstr>Beyond the Text Questions</vt:lpstr>
      <vt:lpstr>About the Text Questions - Fiction </vt:lpstr>
      <vt:lpstr>About the Text Questions - Nonfiction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Go, Cecilia</dc:creator>
  <cp:lastModifiedBy>Go, Cecilia</cp:lastModifiedBy>
  <cp:revision>1</cp:revision>
  <dcterms:created xsi:type="dcterms:W3CDTF">2020-12-11T14:10:48Z</dcterms:created>
  <dcterms:modified xsi:type="dcterms:W3CDTF">2020-12-11T14:20:13Z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ee3c538-ec52-435f-ae58-017644bd9513_Enabled">
    <vt:lpwstr>true</vt:lpwstr>
  </property>
  <property fmtid="{D5CDD505-2E9C-101B-9397-08002B2CF9AE}" pid="3" name="MSIP_Label_0ee3c538-ec52-435f-ae58-017644bd9513_SetDate">
    <vt:lpwstr>2020-12-11T14:10:48Z</vt:lpwstr>
  </property>
  <property fmtid="{D5CDD505-2E9C-101B-9397-08002B2CF9AE}" pid="4" name="MSIP_Label_0ee3c538-ec52-435f-ae58-017644bd9513_Method">
    <vt:lpwstr>Standard</vt:lpwstr>
  </property>
  <property fmtid="{D5CDD505-2E9C-101B-9397-08002B2CF9AE}" pid="5" name="MSIP_Label_0ee3c538-ec52-435f-ae58-017644bd9513_Name">
    <vt:lpwstr>0ee3c538-ec52-435f-ae58-017644bd9513</vt:lpwstr>
  </property>
  <property fmtid="{D5CDD505-2E9C-101B-9397-08002B2CF9AE}" pid="6" name="MSIP_Label_0ee3c538-ec52-435f-ae58-017644bd9513_SiteId">
    <vt:lpwstr>0cdcb198-8169-4b70-ba9f-da7e3ba700c2</vt:lpwstr>
  </property>
  <property fmtid="{D5CDD505-2E9C-101B-9397-08002B2CF9AE}" pid="7" name="MSIP_Label_0ee3c538-ec52-435f-ae58-017644bd9513_ActionId">
    <vt:lpwstr>9504fdec-5c74-4acf-82e3-c639cc61fbd4</vt:lpwstr>
  </property>
  <property fmtid="{D5CDD505-2E9C-101B-9397-08002B2CF9AE}" pid="8" name="MSIP_Label_0ee3c538-ec52-435f-ae58-017644bd9513_ContentBits">
    <vt:lpwstr>0</vt:lpwstr>
  </property>
</Properties>
</file>